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87" r:id="rId3"/>
    <p:sldId id="289" r:id="rId4"/>
    <p:sldId id="299" r:id="rId5"/>
    <p:sldId id="302" r:id="rId6"/>
    <p:sldId id="303" r:id="rId7"/>
    <p:sldId id="325" r:id="rId8"/>
    <p:sldId id="305" r:id="rId9"/>
    <p:sldId id="332" r:id="rId10"/>
    <p:sldId id="304" r:id="rId11"/>
    <p:sldId id="333" r:id="rId12"/>
    <p:sldId id="334" r:id="rId13"/>
    <p:sldId id="335" r:id="rId14"/>
    <p:sldId id="336" r:id="rId15"/>
    <p:sldId id="337" r:id="rId16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71" autoAdjust="0"/>
  </p:normalViewPr>
  <p:slideViewPr>
    <p:cSldViewPr>
      <p:cViewPr>
        <p:scale>
          <a:sx n="70" d="100"/>
          <a:sy n="70" d="100"/>
        </p:scale>
        <p:origin x="-129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F6843-A06B-427A-AE8C-6BF5811D56D1}" type="doc">
      <dgm:prSet loTypeId="urn:microsoft.com/office/officeart/2005/8/layout/arrow2" loCatId="process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99B213D0-2F7F-4D25-98F6-F0B801FC5751}">
      <dgm:prSet phldrT="[Text]"/>
      <dgm:spPr/>
      <dgm:t>
        <a:bodyPr/>
        <a:lstStyle/>
        <a:p>
          <a:r>
            <a:rPr lang="en-US" b="1" dirty="0" smtClean="0"/>
            <a:t>Core Ideology</a:t>
          </a:r>
          <a:endParaRPr lang="en-US" b="1" dirty="0"/>
        </a:p>
      </dgm:t>
    </dgm:pt>
    <dgm:pt modelId="{7810AF5D-B407-4FC7-8774-B35788D4E406}" type="parTrans" cxnId="{B33E16D7-F833-47AA-B536-259CA9EC9319}">
      <dgm:prSet/>
      <dgm:spPr/>
      <dgm:t>
        <a:bodyPr/>
        <a:lstStyle/>
        <a:p>
          <a:endParaRPr lang="en-US"/>
        </a:p>
      </dgm:t>
    </dgm:pt>
    <dgm:pt modelId="{EFE69FB4-121E-49D9-8D13-B3FD772DE5CD}" type="sibTrans" cxnId="{B33E16D7-F833-47AA-B536-259CA9EC9319}">
      <dgm:prSet/>
      <dgm:spPr/>
      <dgm:t>
        <a:bodyPr/>
        <a:lstStyle/>
        <a:p>
          <a:endParaRPr lang="en-US"/>
        </a:p>
      </dgm:t>
    </dgm:pt>
    <dgm:pt modelId="{AED4B13C-8B00-4417-B877-B59DC1BD6137}">
      <dgm:prSet phldrT="[Text]"/>
      <dgm:spPr/>
      <dgm:t>
        <a:bodyPr/>
        <a:lstStyle/>
        <a:p>
          <a:r>
            <a:rPr lang="en-US" b="1" dirty="0" smtClean="0"/>
            <a:t>Vision</a:t>
          </a:r>
          <a:endParaRPr lang="en-US" b="1" dirty="0"/>
        </a:p>
      </dgm:t>
    </dgm:pt>
    <dgm:pt modelId="{84505548-2308-47EE-9876-FBED5EC4E833}" type="parTrans" cxnId="{95B7308B-AAF0-45B3-A851-36175B7ACB0B}">
      <dgm:prSet/>
      <dgm:spPr/>
      <dgm:t>
        <a:bodyPr/>
        <a:lstStyle/>
        <a:p>
          <a:endParaRPr lang="en-US"/>
        </a:p>
      </dgm:t>
    </dgm:pt>
    <dgm:pt modelId="{DEA22630-5B39-4CED-8334-DCFCCCF87F7E}" type="sibTrans" cxnId="{95B7308B-AAF0-45B3-A851-36175B7ACB0B}">
      <dgm:prSet/>
      <dgm:spPr/>
      <dgm:t>
        <a:bodyPr/>
        <a:lstStyle/>
        <a:p>
          <a:endParaRPr lang="en-US"/>
        </a:p>
      </dgm:t>
    </dgm:pt>
    <dgm:pt modelId="{39E4C1BA-7600-4EF3-BC8A-6ED5EF075E37}">
      <dgm:prSet phldrT="[Text]"/>
      <dgm:spPr/>
      <dgm:t>
        <a:bodyPr/>
        <a:lstStyle/>
        <a:p>
          <a:r>
            <a:rPr lang="en-US" b="1" dirty="0" smtClean="0"/>
            <a:t>Mission</a:t>
          </a:r>
          <a:endParaRPr lang="en-US" b="1" dirty="0"/>
        </a:p>
      </dgm:t>
    </dgm:pt>
    <dgm:pt modelId="{25B34EDB-31F1-4C82-9AA8-972E1FFAA0D8}" type="parTrans" cxnId="{924B64A4-6D58-4FCA-B2F0-BC4E2FA7D26B}">
      <dgm:prSet/>
      <dgm:spPr/>
      <dgm:t>
        <a:bodyPr/>
        <a:lstStyle/>
        <a:p>
          <a:endParaRPr lang="en-US"/>
        </a:p>
      </dgm:t>
    </dgm:pt>
    <dgm:pt modelId="{E4D3723C-993C-4746-A885-261F3F91728C}" type="sibTrans" cxnId="{924B64A4-6D58-4FCA-B2F0-BC4E2FA7D26B}">
      <dgm:prSet/>
      <dgm:spPr/>
      <dgm:t>
        <a:bodyPr/>
        <a:lstStyle/>
        <a:p>
          <a:endParaRPr lang="en-US"/>
        </a:p>
      </dgm:t>
    </dgm:pt>
    <dgm:pt modelId="{C95C7E58-29FB-45B3-8631-C4AF87396625}">
      <dgm:prSet/>
      <dgm:spPr/>
      <dgm:t>
        <a:bodyPr/>
        <a:lstStyle/>
        <a:p>
          <a:r>
            <a:rPr lang="en-US" sz="2400" b="1" dirty="0" smtClean="0"/>
            <a:t>Infrastructure</a:t>
          </a:r>
          <a:endParaRPr lang="en-US" sz="2400" b="1" dirty="0"/>
        </a:p>
      </dgm:t>
    </dgm:pt>
    <dgm:pt modelId="{4CF55F74-D316-45AA-8F4D-F0FE7586B208}" type="parTrans" cxnId="{589FCA52-C5B8-4C22-8190-3774898B0041}">
      <dgm:prSet/>
      <dgm:spPr/>
      <dgm:t>
        <a:bodyPr/>
        <a:lstStyle/>
        <a:p>
          <a:endParaRPr lang="en-US"/>
        </a:p>
      </dgm:t>
    </dgm:pt>
    <dgm:pt modelId="{E79676E2-4348-46EC-A700-0856396D03FD}" type="sibTrans" cxnId="{589FCA52-C5B8-4C22-8190-3774898B0041}">
      <dgm:prSet/>
      <dgm:spPr/>
      <dgm:t>
        <a:bodyPr/>
        <a:lstStyle/>
        <a:p>
          <a:endParaRPr lang="en-US"/>
        </a:p>
      </dgm:t>
    </dgm:pt>
    <dgm:pt modelId="{977F9622-4597-44AD-8CF2-B7EEDA861F3C}">
      <dgm:prSet/>
      <dgm:spPr/>
      <dgm:t>
        <a:bodyPr/>
        <a:lstStyle/>
        <a:p>
          <a:r>
            <a:rPr lang="en-US" b="1" dirty="0" smtClean="0"/>
            <a:t>Data &amp; Goals</a:t>
          </a:r>
          <a:endParaRPr lang="en-US" b="1" dirty="0"/>
        </a:p>
      </dgm:t>
    </dgm:pt>
    <dgm:pt modelId="{44C46045-2745-4B39-B929-EB00C4169BA4}" type="parTrans" cxnId="{3B5D6B48-F26E-4D0C-BD52-5531512A5494}">
      <dgm:prSet/>
      <dgm:spPr/>
      <dgm:t>
        <a:bodyPr/>
        <a:lstStyle/>
        <a:p>
          <a:endParaRPr lang="en-US"/>
        </a:p>
      </dgm:t>
    </dgm:pt>
    <dgm:pt modelId="{BAB982B2-CA6B-4A0A-9E7F-592EEC543B52}" type="sibTrans" cxnId="{3B5D6B48-F26E-4D0C-BD52-5531512A5494}">
      <dgm:prSet/>
      <dgm:spPr/>
      <dgm:t>
        <a:bodyPr/>
        <a:lstStyle/>
        <a:p>
          <a:endParaRPr lang="en-US"/>
        </a:p>
      </dgm:t>
    </dgm:pt>
    <dgm:pt modelId="{0EAC613C-BF35-447A-8BEC-5097D71C8F94}">
      <dgm:prSet/>
      <dgm:spPr/>
      <dgm:t>
        <a:bodyPr/>
        <a:lstStyle/>
        <a:p>
          <a:r>
            <a:rPr lang="en-US" dirty="0" smtClean="0"/>
            <a:t>Core Ideology + Better Future</a:t>
          </a:r>
          <a:endParaRPr lang="en-US" dirty="0"/>
        </a:p>
      </dgm:t>
    </dgm:pt>
    <dgm:pt modelId="{360FD9D2-C6AA-458B-89C6-C7BF1EBCB904}" type="parTrans" cxnId="{9768F3CA-9AE9-4041-A419-9DA61080E09A}">
      <dgm:prSet/>
      <dgm:spPr/>
      <dgm:t>
        <a:bodyPr/>
        <a:lstStyle/>
        <a:p>
          <a:endParaRPr lang="en-US"/>
        </a:p>
      </dgm:t>
    </dgm:pt>
    <dgm:pt modelId="{DB640A34-1991-42B5-975F-512C583FE86F}" type="sibTrans" cxnId="{9768F3CA-9AE9-4041-A419-9DA61080E09A}">
      <dgm:prSet/>
      <dgm:spPr/>
      <dgm:t>
        <a:bodyPr/>
        <a:lstStyle/>
        <a:p>
          <a:endParaRPr lang="en-US"/>
        </a:p>
      </dgm:t>
    </dgm:pt>
    <dgm:pt modelId="{55527BDD-F86B-4486-A23D-77D9B7C32F6C}">
      <dgm:prSet/>
      <dgm:spPr/>
      <dgm:t>
        <a:bodyPr/>
        <a:lstStyle/>
        <a:p>
          <a:r>
            <a:rPr lang="en-US" dirty="0" smtClean="0"/>
            <a:t>Team’s Values + Purpose</a:t>
          </a:r>
          <a:endParaRPr lang="en-US" dirty="0"/>
        </a:p>
      </dgm:t>
    </dgm:pt>
    <dgm:pt modelId="{43028E39-4D2A-4AE9-A5EE-EC7E305223A1}" type="parTrans" cxnId="{32334FEE-35FC-4AC7-899C-F8A72612543F}">
      <dgm:prSet/>
      <dgm:spPr/>
      <dgm:t>
        <a:bodyPr/>
        <a:lstStyle/>
        <a:p>
          <a:endParaRPr lang="en-US"/>
        </a:p>
      </dgm:t>
    </dgm:pt>
    <dgm:pt modelId="{8DF1F9A3-CEE8-481E-A642-E77134BBAE2E}" type="sibTrans" cxnId="{32334FEE-35FC-4AC7-899C-F8A72612543F}">
      <dgm:prSet/>
      <dgm:spPr/>
      <dgm:t>
        <a:bodyPr/>
        <a:lstStyle/>
        <a:p>
          <a:endParaRPr lang="en-US"/>
        </a:p>
      </dgm:t>
    </dgm:pt>
    <dgm:pt modelId="{414B545F-F8AA-4D2C-8413-00748CDA10D0}">
      <dgm:prSet/>
      <dgm:spPr/>
      <dgm:t>
        <a:bodyPr/>
        <a:lstStyle/>
        <a:p>
          <a:r>
            <a:rPr lang="en-US" dirty="0" smtClean="0"/>
            <a:t>Plan to Reach Future</a:t>
          </a:r>
          <a:endParaRPr lang="en-US" dirty="0"/>
        </a:p>
      </dgm:t>
    </dgm:pt>
    <dgm:pt modelId="{31BB6975-E717-4B2C-9590-08F65AA1FBA6}" type="parTrans" cxnId="{0584E215-5B52-494F-A664-434DD470C28B}">
      <dgm:prSet/>
      <dgm:spPr/>
      <dgm:t>
        <a:bodyPr/>
        <a:lstStyle/>
        <a:p>
          <a:endParaRPr lang="en-US"/>
        </a:p>
      </dgm:t>
    </dgm:pt>
    <dgm:pt modelId="{0D3B1942-DD63-4892-AB7B-47BCC728F9BB}" type="sibTrans" cxnId="{0584E215-5B52-494F-A664-434DD470C28B}">
      <dgm:prSet/>
      <dgm:spPr/>
      <dgm:t>
        <a:bodyPr/>
        <a:lstStyle/>
        <a:p>
          <a:endParaRPr lang="en-US"/>
        </a:p>
      </dgm:t>
    </dgm:pt>
    <dgm:pt modelId="{CEAB5825-0F00-42BD-88CB-613261687691}">
      <dgm:prSet custT="1"/>
      <dgm:spPr/>
      <dgm:t>
        <a:bodyPr/>
        <a:lstStyle/>
        <a:p>
          <a:r>
            <a:rPr lang="en-US" sz="1900" dirty="0" smtClean="0"/>
            <a:t>Shared Team </a:t>
          </a:r>
          <a:r>
            <a:rPr lang="en-US" sz="2000" dirty="0" smtClean="0"/>
            <a:t>Responsibility</a:t>
          </a:r>
          <a:r>
            <a:rPr lang="en-US" sz="1900" dirty="0" smtClean="0"/>
            <a:t> </a:t>
          </a:r>
          <a:endParaRPr lang="en-US" sz="1900" dirty="0"/>
        </a:p>
      </dgm:t>
    </dgm:pt>
    <dgm:pt modelId="{69BE9900-C2B7-450D-8613-E83071B4CFE5}" type="parTrans" cxnId="{9C901443-8B63-4FFF-A2EC-FC430BE304AC}">
      <dgm:prSet/>
      <dgm:spPr/>
      <dgm:t>
        <a:bodyPr/>
        <a:lstStyle/>
        <a:p>
          <a:endParaRPr lang="en-US"/>
        </a:p>
      </dgm:t>
    </dgm:pt>
    <dgm:pt modelId="{8BC85942-1C38-42E3-9885-9A6B647D0D35}" type="sibTrans" cxnId="{9C901443-8B63-4FFF-A2EC-FC430BE304AC}">
      <dgm:prSet/>
      <dgm:spPr/>
      <dgm:t>
        <a:bodyPr/>
        <a:lstStyle/>
        <a:p>
          <a:endParaRPr lang="en-US"/>
        </a:p>
      </dgm:t>
    </dgm:pt>
    <dgm:pt modelId="{01BE50D8-7572-4937-BB24-C836B8468956}">
      <dgm:prSet/>
      <dgm:spPr/>
      <dgm:t>
        <a:bodyPr/>
        <a:lstStyle/>
        <a:p>
          <a:endParaRPr lang="en-US" b="1" dirty="0"/>
        </a:p>
      </dgm:t>
    </dgm:pt>
    <dgm:pt modelId="{FEAD186B-F7BA-4279-8B4A-D04C8B18306C}" type="parTrans" cxnId="{D7BA4201-FF03-4E6B-8AD1-609AF332FC01}">
      <dgm:prSet/>
      <dgm:spPr/>
      <dgm:t>
        <a:bodyPr/>
        <a:lstStyle/>
        <a:p>
          <a:endParaRPr lang="en-US"/>
        </a:p>
      </dgm:t>
    </dgm:pt>
    <dgm:pt modelId="{066284A2-084D-4900-88E3-30D017C9A802}" type="sibTrans" cxnId="{D7BA4201-FF03-4E6B-8AD1-609AF332FC01}">
      <dgm:prSet/>
      <dgm:spPr/>
      <dgm:t>
        <a:bodyPr/>
        <a:lstStyle/>
        <a:p>
          <a:endParaRPr lang="en-US"/>
        </a:p>
      </dgm:t>
    </dgm:pt>
    <dgm:pt modelId="{0AC54D3B-48A4-41B7-8F6B-E92BFD67CF05}" type="pres">
      <dgm:prSet presAssocID="{86CF6843-A06B-427A-AE8C-6BF5811D56D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4CA30A-4F06-4A29-A00A-0E8E00CBA667}" type="pres">
      <dgm:prSet presAssocID="{86CF6843-A06B-427A-AE8C-6BF5811D56D1}" presName="arrow" presStyleLbl="bgShp" presStyleIdx="0" presStyleCnt="1"/>
      <dgm:spPr/>
    </dgm:pt>
    <dgm:pt modelId="{8D9935F3-3DB1-4CBC-9328-EFA416A812CD}" type="pres">
      <dgm:prSet presAssocID="{86CF6843-A06B-427A-AE8C-6BF5811D56D1}" presName="arrowDiagram5" presStyleCnt="0"/>
      <dgm:spPr/>
    </dgm:pt>
    <dgm:pt modelId="{1D5B9F62-6A5B-45EF-B70E-98E1E15079F4}" type="pres">
      <dgm:prSet presAssocID="{99B213D0-2F7F-4D25-98F6-F0B801FC5751}" presName="bullet5a" presStyleLbl="node1" presStyleIdx="0" presStyleCnt="5"/>
      <dgm:spPr/>
    </dgm:pt>
    <dgm:pt modelId="{2BD4074F-7864-4DA0-8D66-96173312BD46}" type="pres">
      <dgm:prSet presAssocID="{99B213D0-2F7F-4D25-98F6-F0B801FC5751}" presName="textBox5a" presStyleLbl="revTx" presStyleIdx="0" presStyleCnt="5" custScaleX="213459" custLinFactNeighborX="55285" custLinFactNeighborY="14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6762B-4DB1-4A8D-88D2-0F3DF7A45804}" type="pres">
      <dgm:prSet presAssocID="{AED4B13C-8B00-4417-B877-B59DC1BD6137}" presName="bullet5b" presStyleLbl="node1" presStyleIdx="1" presStyleCnt="5"/>
      <dgm:spPr/>
    </dgm:pt>
    <dgm:pt modelId="{DDAF4077-6BA4-430A-81B0-0952449C92FD}" type="pres">
      <dgm:prSet presAssocID="{AED4B13C-8B00-4417-B877-B59DC1BD6137}" presName="textBox5b" presStyleLbl="revTx" presStyleIdx="1" presStyleCnt="5" custScaleX="198478" custScaleY="43667" custLinFactNeighborX="50732" custLinFactNeighborY="-22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D1761-7DAB-4EF4-9DD4-A6547DB95EE8}" type="pres">
      <dgm:prSet presAssocID="{39E4C1BA-7600-4EF3-BC8A-6ED5EF075E37}" presName="bullet5c" presStyleLbl="node1" presStyleIdx="2" presStyleCnt="5"/>
      <dgm:spPr/>
    </dgm:pt>
    <dgm:pt modelId="{67AC5287-DA88-4AC6-9AE4-27E69C9CB68E}" type="pres">
      <dgm:prSet presAssocID="{39E4C1BA-7600-4EF3-BC8A-6ED5EF075E37}" presName="textBox5c" presStyleLbl="revTx" presStyleIdx="2" presStyleCnt="5" custScaleX="166082" custScaleY="42612" custLinFactNeighborX="34542" custLinFactNeighborY="-2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42CF8-8F81-4B12-82F4-6F5DD2D6D720}" type="pres">
      <dgm:prSet presAssocID="{C95C7E58-29FB-45B3-8631-C4AF87396625}" presName="bullet5d" presStyleLbl="node1" presStyleIdx="3" presStyleCnt="5"/>
      <dgm:spPr/>
    </dgm:pt>
    <dgm:pt modelId="{12AD47B4-7756-43B6-A7AB-8CD2BF26A0FD}" type="pres">
      <dgm:prSet presAssocID="{C95C7E58-29FB-45B3-8631-C4AF87396625}" presName="textBox5d" presStyleLbl="revTx" presStyleIdx="3" presStyleCnt="5" custScaleX="160360" custScaleY="34651" custLinFactNeighborX="27477" custLinFactNeighborY="-25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B110B-4DC3-4963-8518-5269499DCE70}" type="pres">
      <dgm:prSet presAssocID="{977F9622-4597-44AD-8CF2-B7EEDA861F3C}" presName="bullet5e" presStyleLbl="node1" presStyleIdx="4" presStyleCnt="5"/>
      <dgm:spPr/>
    </dgm:pt>
    <dgm:pt modelId="{2F4326A2-4818-4763-A649-EC0630ADEBF0}" type="pres">
      <dgm:prSet presAssocID="{977F9622-4597-44AD-8CF2-B7EEDA861F3C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01443-8B63-4FFF-A2EC-FC430BE304AC}" srcId="{C95C7E58-29FB-45B3-8631-C4AF87396625}" destId="{CEAB5825-0F00-42BD-88CB-613261687691}" srcOrd="0" destOrd="0" parTransId="{69BE9900-C2B7-450D-8613-E83071B4CFE5}" sibTransId="{8BC85942-1C38-42E3-9885-9A6B647D0D35}"/>
    <dgm:cxn modelId="{D7BA4201-FF03-4E6B-8AD1-609AF332FC01}" srcId="{86CF6843-A06B-427A-AE8C-6BF5811D56D1}" destId="{01BE50D8-7572-4937-BB24-C836B8468956}" srcOrd="5" destOrd="0" parTransId="{FEAD186B-F7BA-4279-8B4A-D04C8B18306C}" sibTransId="{066284A2-084D-4900-88E3-30D017C9A802}"/>
    <dgm:cxn modelId="{95B7308B-AAF0-45B3-A851-36175B7ACB0B}" srcId="{86CF6843-A06B-427A-AE8C-6BF5811D56D1}" destId="{AED4B13C-8B00-4417-B877-B59DC1BD6137}" srcOrd="1" destOrd="0" parTransId="{84505548-2308-47EE-9876-FBED5EC4E833}" sibTransId="{DEA22630-5B39-4CED-8334-DCFCCCF87F7E}"/>
    <dgm:cxn modelId="{22503F05-122F-4CFB-B281-B63460900A0F}" type="presOf" srcId="{0EAC613C-BF35-447A-8BEC-5097D71C8F94}" destId="{DDAF4077-6BA4-430A-81B0-0952449C92FD}" srcOrd="0" destOrd="1" presId="urn:microsoft.com/office/officeart/2005/8/layout/arrow2"/>
    <dgm:cxn modelId="{8491D562-5B5B-43CC-95B7-29AB1EDAE39F}" type="presOf" srcId="{39E4C1BA-7600-4EF3-BC8A-6ED5EF075E37}" destId="{67AC5287-DA88-4AC6-9AE4-27E69C9CB68E}" srcOrd="0" destOrd="0" presId="urn:microsoft.com/office/officeart/2005/8/layout/arrow2"/>
    <dgm:cxn modelId="{32334FEE-35FC-4AC7-899C-F8A72612543F}" srcId="{99B213D0-2F7F-4D25-98F6-F0B801FC5751}" destId="{55527BDD-F86B-4486-A23D-77D9B7C32F6C}" srcOrd="0" destOrd="0" parTransId="{43028E39-4D2A-4AE9-A5EE-EC7E305223A1}" sibTransId="{8DF1F9A3-CEE8-481E-A642-E77134BBAE2E}"/>
    <dgm:cxn modelId="{0584E215-5B52-494F-A664-434DD470C28B}" srcId="{39E4C1BA-7600-4EF3-BC8A-6ED5EF075E37}" destId="{414B545F-F8AA-4D2C-8413-00748CDA10D0}" srcOrd="0" destOrd="0" parTransId="{31BB6975-E717-4B2C-9590-08F65AA1FBA6}" sibTransId="{0D3B1942-DD63-4892-AB7B-47BCC728F9BB}"/>
    <dgm:cxn modelId="{3B5D6B48-F26E-4D0C-BD52-5531512A5494}" srcId="{86CF6843-A06B-427A-AE8C-6BF5811D56D1}" destId="{977F9622-4597-44AD-8CF2-B7EEDA861F3C}" srcOrd="4" destOrd="0" parTransId="{44C46045-2745-4B39-B929-EB00C4169BA4}" sibTransId="{BAB982B2-CA6B-4A0A-9E7F-592EEC543B52}"/>
    <dgm:cxn modelId="{B33E16D7-F833-47AA-B536-259CA9EC9319}" srcId="{86CF6843-A06B-427A-AE8C-6BF5811D56D1}" destId="{99B213D0-2F7F-4D25-98F6-F0B801FC5751}" srcOrd="0" destOrd="0" parTransId="{7810AF5D-B407-4FC7-8774-B35788D4E406}" sibTransId="{EFE69FB4-121E-49D9-8D13-B3FD772DE5CD}"/>
    <dgm:cxn modelId="{5B21C1BC-4495-4BF1-B033-0706013634D0}" type="presOf" srcId="{99B213D0-2F7F-4D25-98F6-F0B801FC5751}" destId="{2BD4074F-7864-4DA0-8D66-96173312BD46}" srcOrd="0" destOrd="0" presId="urn:microsoft.com/office/officeart/2005/8/layout/arrow2"/>
    <dgm:cxn modelId="{1620526B-329A-47FD-A15D-72F6CB5CBA48}" type="presOf" srcId="{AED4B13C-8B00-4417-B877-B59DC1BD6137}" destId="{DDAF4077-6BA4-430A-81B0-0952449C92FD}" srcOrd="0" destOrd="0" presId="urn:microsoft.com/office/officeart/2005/8/layout/arrow2"/>
    <dgm:cxn modelId="{47A9CA3F-26AC-4449-8F6C-7CAFFA562A47}" type="presOf" srcId="{CEAB5825-0F00-42BD-88CB-613261687691}" destId="{12AD47B4-7756-43B6-A7AB-8CD2BF26A0FD}" srcOrd="0" destOrd="1" presId="urn:microsoft.com/office/officeart/2005/8/layout/arrow2"/>
    <dgm:cxn modelId="{5E38A10F-C879-42B3-83E8-CD3D82A31BA3}" type="presOf" srcId="{C95C7E58-29FB-45B3-8631-C4AF87396625}" destId="{12AD47B4-7756-43B6-A7AB-8CD2BF26A0FD}" srcOrd="0" destOrd="0" presId="urn:microsoft.com/office/officeart/2005/8/layout/arrow2"/>
    <dgm:cxn modelId="{E3287DD4-0181-4E36-B5F6-8DEB006B01C0}" type="presOf" srcId="{977F9622-4597-44AD-8CF2-B7EEDA861F3C}" destId="{2F4326A2-4818-4763-A649-EC0630ADEBF0}" srcOrd="0" destOrd="0" presId="urn:microsoft.com/office/officeart/2005/8/layout/arrow2"/>
    <dgm:cxn modelId="{05A27450-1637-4BAC-9523-3B98AFEFABF5}" type="presOf" srcId="{55527BDD-F86B-4486-A23D-77D9B7C32F6C}" destId="{2BD4074F-7864-4DA0-8D66-96173312BD46}" srcOrd="0" destOrd="1" presId="urn:microsoft.com/office/officeart/2005/8/layout/arrow2"/>
    <dgm:cxn modelId="{C2501561-758E-45A3-880C-30E618002AB0}" type="presOf" srcId="{414B545F-F8AA-4D2C-8413-00748CDA10D0}" destId="{67AC5287-DA88-4AC6-9AE4-27E69C9CB68E}" srcOrd="0" destOrd="1" presId="urn:microsoft.com/office/officeart/2005/8/layout/arrow2"/>
    <dgm:cxn modelId="{68855C53-2A00-486B-865D-5238E191794F}" type="presOf" srcId="{86CF6843-A06B-427A-AE8C-6BF5811D56D1}" destId="{0AC54D3B-48A4-41B7-8F6B-E92BFD67CF05}" srcOrd="0" destOrd="0" presId="urn:microsoft.com/office/officeart/2005/8/layout/arrow2"/>
    <dgm:cxn modelId="{589FCA52-C5B8-4C22-8190-3774898B0041}" srcId="{86CF6843-A06B-427A-AE8C-6BF5811D56D1}" destId="{C95C7E58-29FB-45B3-8631-C4AF87396625}" srcOrd="3" destOrd="0" parTransId="{4CF55F74-D316-45AA-8F4D-F0FE7586B208}" sibTransId="{E79676E2-4348-46EC-A700-0856396D03FD}"/>
    <dgm:cxn modelId="{924B64A4-6D58-4FCA-B2F0-BC4E2FA7D26B}" srcId="{86CF6843-A06B-427A-AE8C-6BF5811D56D1}" destId="{39E4C1BA-7600-4EF3-BC8A-6ED5EF075E37}" srcOrd="2" destOrd="0" parTransId="{25B34EDB-31F1-4C82-9AA8-972E1FFAA0D8}" sibTransId="{E4D3723C-993C-4746-A885-261F3F91728C}"/>
    <dgm:cxn modelId="{9768F3CA-9AE9-4041-A419-9DA61080E09A}" srcId="{AED4B13C-8B00-4417-B877-B59DC1BD6137}" destId="{0EAC613C-BF35-447A-8BEC-5097D71C8F94}" srcOrd="0" destOrd="0" parTransId="{360FD9D2-C6AA-458B-89C6-C7BF1EBCB904}" sibTransId="{DB640A34-1991-42B5-975F-512C583FE86F}"/>
    <dgm:cxn modelId="{57345915-AE6F-4264-BC29-F3EF297AD64C}" type="presParOf" srcId="{0AC54D3B-48A4-41B7-8F6B-E92BFD67CF05}" destId="{B64CA30A-4F06-4A29-A00A-0E8E00CBA667}" srcOrd="0" destOrd="0" presId="urn:microsoft.com/office/officeart/2005/8/layout/arrow2"/>
    <dgm:cxn modelId="{FA10CDBC-AEEF-4F2D-96DE-4D37A815C4FB}" type="presParOf" srcId="{0AC54D3B-48A4-41B7-8F6B-E92BFD67CF05}" destId="{8D9935F3-3DB1-4CBC-9328-EFA416A812CD}" srcOrd="1" destOrd="0" presId="urn:microsoft.com/office/officeart/2005/8/layout/arrow2"/>
    <dgm:cxn modelId="{E50E3977-83A8-45E9-B5B4-5404FC3E3828}" type="presParOf" srcId="{8D9935F3-3DB1-4CBC-9328-EFA416A812CD}" destId="{1D5B9F62-6A5B-45EF-B70E-98E1E15079F4}" srcOrd="0" destOrd="0" presId="urn:microsoft.com/office/officeart/2005/8/layout/arrow2"/>
    <dgm:cxn modelId="{B59C07EB-9AB7-4849-9CF3-E2E64275D061}" type="presParOf" srcId="{8D9935F3-3DB1-4CBC-9328-EFA416A812CD}" destId="{2BD4074F-7864-4DA0-8D66-96173312BD46}" srcOrd="1" destOrd="0" presId="urn:microsoft.com/office/officeart/2005/8/layout/arrow2"/>
    <dgm:cxn modelId="{7CA69B3C-EF9C-4F9C-866D-025ABE78BB96}" type="presParOf" srcId="{8D9935F3-3DB1-4CBC-9328-EFA416A812CD}" destId="{FCE6762B-4DB1-4A8D-88D2-0F3DF7A45804}" srcOrd="2" destOrd="0" presId="urn:microsoft.com/office/officeart/2005/8/layout/arrow2"/>
    <dgm:cxn modelId="{F1DB5BCA-BAC8-43C8-8EF0-CF175F7B53E0}" type="presParOf" srcId="{8D9935F3-3DB1-4CBC-9328-EFA416A812CD}" destId="{DDAF4077-6BA4-430A-81B0-0952449C92FD}" srcOrd="3" destOrd="0" presId="urn:microsoft.com/office/officeart/2005/8/layout/arrow2"/>
    <dgm:cxn modelId="{B1AF7C2B-5D94-49C2-B216-7862A8FE94EC}" type="presParOf" srcId="{8D9935F3-3DB1-4CBC-9328-EFA416A812CD}" destId="{82DD1761-7DAB-4EF4-9DD4-A6547DB95EE8}" srcOrd="4" destOrd="0" presId="urn:microsoft.com/office/officeart/2005/8/layout/arrow2"/>
    <dgm:cxn modelId="{29D3EB9A-4B2E-4BC6-9106-C51D3535941A}" type="presParOf" srcId="{8D9935F3-3DB1-4CBC-9328-EFA416A812CD}" destId="{67AC5287-DA88-4AC6-9AE4-27E69C9CB68E}" srcOrd="5" destOrd="0" presId="urn:microsoft.com/office/officeart/2005/8/layout/arrow2"/>
    <dgm:cxn modelId="{800B2582-67F9-4650-9DD4-6232E8D688AC}" type="presParOf" srcId="{8D9935F3-3DB1-4CBC-9328-EFA416A812CD}" destId="{D3C42CF8-8F81-4B12-82F4-6F5DD2D6D720}" srcOrd="6" destOrd="0" presId="urn:microsoft.com/office/officeart/2005/8/layout/arrow2"/>
    <dgm:cxn modelId="{2390D9C7-598F-4D4C-8360-D7F99048B6A2}" type="presParOf" srcId="{8D9935F3-3DB1-4CBC-9328-EFA416A812CD}" destId="{12AD47B4-7756-43B6-A7AB-8CD2BF26A0FD}" srcOrd="7" destOrd="0" presId="urn:microsoft.com/office/officeart/2005/8/layout/arrow2"/>
    <dgm:cxn modelId="{A257DA6B-E322-4727-8BAF-7A8A7AAB86C9}" type="presParOf" srcId="{8D9935F3-3DB1-4CBC-9328-EFA416A812CD}" destId="{187B110B-4DC3-4963-8518-5269499DCE70}" srcOrd="8" destOrd="0" presId="urn:microsoft.com/office/officeart/2005/8/layout/arrow2"/>
    <dgm:cxn modelId="{6A5101BC-3CDA-4ACD-8546-43CB3AF3D696}" type="presParOf" srcId="{8D9935F3-3DB1-4CBC-9328-EFA416A812CD}" destId="{2F4326A2-4818-4763-A649-EC0630ADEBF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CDF8CA-262C-4DD8-8C56-56A3E6A2992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1E6A8B-44EA-4259-B29B-E16A6E2C6D88}">
      <dgm:prSet phldrT="[Text]" custT="1"/>
      <dgm:spPr/>
      <dgm:t>
        <a:bodyPr/>
        <a:lstStyle/>
        <a:p>
          <a:r>
            <a:rPr lang="en-US" sz="1400" b="1"/>
            <a:t>Executive Team </a:t>
          </a:r>
          <a:r>
            <a:rPr lang="en-US" sz="1100"/>
            <a:t>(Vision, Goals, Progress, Management)</a:t>
          </a:r>
        </a:p>
        <a:p>
          <a:r>
            <a:rPr lang="en-US" sz="1100"/>
            <a:t>Staff: Mrs. Rush</a:t>
          </a:r>
        </a:p>
        <a:p>
          <a:r>
            <a:rPr lang="en-US" sz="1100"/>
            <a:t>Student: CEO</a:t>
          </a:r>
        </a:p>
        <a:p>
          <a:endParaRPr lang="en-US" sz="1100"/>
        </a:p>
      </dgm:t>
    </dgm:pt>
    <dgm:pt modelId="{522CD6B7-33DC-4FA3-AE99-6EACA271EA79}" type="parTrans" cxnId="{DAADD0B6-6C57-4E4A-8A68-4F773F269C14}">
      <dgm:prSet/>
      <dgm:spPr/>
      <dgm:t>
        <a:bodyPr/>
        <a:lstStyle/>
        <a:p>
          <a:endParaRPr lang="en-US"/>
        </a:p>
      </dgm:t>
    </dgm:pt>
    <dgm:pt modelId="{DC757AE6-768C-4204-A562-146CF3CDDC67}" type="sibTrans" cxnId="{DAADD0B6-6C57-4E4A-8A68-4F773F269C14}">
      <dgm:prSet/>
      <dgm:spPr/>
      <dgm:t>
        <a:bodyPr/>
        <a:lstStyle/>
        <a:p>
          <a:endParaRPr lang="en-US"/>
        </a:p>
      </dgm:t>
    </dgm:pt>
    <dgm:pt modelId="{11E93489-9B21-4DDB-8B3B-03672929117A}">
      <dgm:prSet phldrT="[Text]"/>
      <dgm:spPr/>
      <dgm:t>
        <a:bodyPr/>
        <a:lstStyle/>
        <a:p>
          <a:pPr algn="ctr"/>
          <a:r>
            <a:rPr lang="en-US" b="1"/>
            <a:t>Human Resources Team </a:t>
          </a:r>
          <a:r>
            <a:rPr lang="en-US"/>
            <a:t>(A</a:t>
          </a:r>
          <a:r>
            <a:rPr lang="en-US" b="0" i="0"/>
            <a:t>ccountability, Recognition, Team Building, Recruitment)</a:t>
          </a:r>
          <a:endParaRPr lang="en-US"/>
        </a:p>
      </dgm:t>
    </dgm:pt>
    <dgm:pt modelId="{BF05D1BF-C155-4BDE-89B6-64B5C38AACB8}" type="parTrans" cxnId="{51D22A29-8F9F-4F72-AF7A-C9B3A6D02F5E}">
      <dgm:prSet/>
      <dgm:spPr/>
      <dgm:t>
        <a:bodyPr/>
        <a:lstStyle/>
        <a:p>
          <a:endParaRPr lang="en-US"/>
        </a:p>
      </dgm:t>
    </dgm:pt>
    <dgm:pt modelId="{00AF5AE6-14D9-43D8-88A6-4433D86910B5}" type="sibTrans" cxnId="{51D22A29-8F9F-4F72-AF7A-C9B3A6D02F5E}">
      <dgm:prSet/>
      <dgm:spPr/>
      <dgm:t>
        <a:bodyPr/>
        <a:lstStyle/>
        <a:p>
          <a:endParaRPr lang="en-US"/>
        </a:p>
      </dgm:t>
    </dgm:pt>
    <dgm:pt modelId="{11A9D8BC-60B7-49FB-B51B-213C9D6BC165}">
      <dgm:prSet phldrT="[Text]"/>
      <dgm:spPr/>
      <dgm:t>
        <a:bodyPr/>
        <a:lstStyle/>
        <a:p>
          <a:pPr algn="ctr"/>
          <a:r>
            <a:rPr lang="en-US" b="1"/>
            <a:t>Finance Team </a:t>
          </a:r>
        </a:p>
        <a:p>
          <a:pPr algn="ctr"/>
          <a:r>
            <a:rPr lang="en-US"/>
            <a:t>(Budgets, Spending, Accounting, Grant Funds)</a:t>
          </a:r>
        </a:p>
      </dgm:t>
    </dgm:pt>
    <dgm:pt modelId="{8A86AAFB-39D1-4E0A-A08B-4FEF3C88D9ED}" type="parTrans" cxnId="{2FC181E5-BFAC-48A0-908D-011F1FFA499A}">
      <dgm:prSet/>
      <dgm:spPr/>
      <dgm:t>
        <a:bodyPr/>
        <a:lstStyle/>
        <a:p>
          <a:endParaRPr lang="en-US"/>
        </a:p>
      </dgm:t>
    </dgm:pt>
    <dgm:pt modelId="{513C736E-7E52-456C-B70B-1769726ECD3C}" type="sibTrans" cxnId="{2FC181E5-BFAC-48A0-908D-011F1FFA499A}">
      <dgm:prSet/>
      <dgm:spPr/>
      <dgm:t>
        <a:bodyPr/>
        <a:lstStyle/>
        <a:p>
          <a:endParaRPr lang="en-US"/>
        </a:p>
      </dgm:t>
    </dgm:pt>
    <dgm:pt modelId="{79EE85CF-5224-455C-8EEA-CBAA410D35EC}">
      <dgm:prSet phldrT="[Text]"/>
      <dgm:spPr/>
      <dgm:t>
        <a:bodyPr/>
        <a:lstStyle/>
        <a:p>
          <a:pPr algn="ctr"/>
          <a:r>
            <a:rPr lang="en-US" b="1"/>
            <a:t>Marketing Team</a:t>
          </a:r>
        </a:p>
        <a:p>
          <a:pPr algn="l"/>
          <a:r>
            <a:rPr lang="en-US"/>
            <a:t>(Publicity, Promotion &amp; Community Outreach)</a:t>
          </a:r>
        </a:p>
      </dgm:t>
    </dgm:pt>
    <dgm:pt modelId="{AE76756B-5E3F-4C5C-99D5-D524426EC4FE}" type="parTrans" cxnId="{F66B8FDD-8F80-41C4-8E46-BE1EE4C392BE}">
      <dgm:prSet/>
      <dgm:spPr/>
      <dgm:t>
        <a:bodyPr/>
        <a:lstStyle/>
        <a:p>
          <a:endParaRPr lang="en-US"/>
        </a:p>
      </dgm:t>
    </dgm:pt>
    <dgm:pt modelId="{393C7B4A-5BE8-480E-A430-31A31E927FF6}" type="sibTrans" cxnId="{F66B8FDD-8F80-41C4-8E46-BE1EE4C392BE}">
      <dgm:prSet/>
      <dgm:spPr/>
      <dgm:t>
        <a:bodyPr/>
        <a:lstStyle/>
        <a:p>
          <a:endParaRPr lang="en-US"/>
        </a:p>
      </dgm:t>
    </dgm:pt>
    <dgm:pt modelId="{C76757E2-683E-418C-81BA-CC20DC68556C}">
      <dgm:prSet/>
      <dgm:spPr/>
      <dgm:t>
        <a:bodyPr/>
        <a:lstStyle/>
        <a:p>
          <a:pPr algn="ctr"/>
          <a:r>
            <a:rPr lang="en-US" b="1" dirty="0"/>
            <a:t>Communications Team (</a:t>
          </a:r>
          <a:r>
            <a:rPr lang="en-US" b="0" dirty="0"/>
            <a:t>A</a:t>
          </a:r>
          <a:r>
            <a:rPr lang="en-US" b="0" i="0" dirty="0"/>
            <a:t>nnouncements, Achievements, Newsletter, Website) </a:t>
          </a:r>
          <a:endParaRPr lang="en-US" dirty="0"/>
        </a:p>
      </dgm:t>
    </dgm:pt>
    <dgm:pt modelId="{8FA5D15B-8DA0-4B4B-9B00-0FC612C00CF0}" type="parTrans" cxnId="{7BF1B8B0-96A2-4EB9-B4C7-2E6E49FA3D45}">
      <dgm:prSet/>
      <dgm:spPr/>
      <dgm:t>
        <a:bodyPr/>
        <a:lstStyle/>
        <a:p>
          <a:endParaRPr lang="en-US"/>
        </a:p>
      </dgm:t>
    </dgm:pt>
    <dgm:pt modelId="{4061FCF4-B82A-499B-8199-8B710209F51B}" type="sibTrans" cxnId="{7BF1B8B0-96A2-4EB9-B4C7-2E6E49FA3D45}">
      <dgm:prSet/>
      <dgm:spPr/>
      <dgm:t>
        <a:bodyPr/>
        <a:lstStyle/>
        <a:p>
          <a:endParaRPr lang="en-US"/>
        </a:p>
      </dgm:t>
    </dgm:pt>
    <dgm:pt modelId="{B2B381A4-97F7-422C-A130-166D194F0808}">
      <dgm:prSet/>
      <dgm:spPr/>
      <dgm:t>
        <a:bodyPr/>
        <a:lstStyle/>
        <a:p>
          <a:pPr algn="ctr"/>
          <a:r>
            <a:rPr lang="en-US" b="1"/>
            <a:t>Event Planning Team </a:t>
          </a:r>
          <a:r>
            <a:rPr lang="en-US"/>
            <a:t>(Outside Activities,</a:t>
          </a:r>
          <a:r>
            <a:rPr lang="en-US" b="0" i="0"/>
            <a:t> Celebrations, Fundraisers, Trips)</a:t>
          </a:r>
        </a:p>
      </dgm:t>
    </dgm:pt>
    <dgm:pt modelId="{9D52F54F-245E-454C-A45B-14D481C48CB2}" type="parTrans" cxnId="{8589DE77-17CD-4D66-8A26-A184F0D94054}">
      <dgm:prSet/>
      <dgm:spPr/>
      <dgm:t>
        <a:bodyPr/>
        <a:lstStyle/>
        <a:p>
          <a:endParaRPr lang="en-US"/>
        </a:p>
      </dgm:t>
    </dgm:pt>
    <dgm:pt modelId="{32F514DF-7D08-42D2-8117-7A788914A706}" type="sibTrans" cxnId="{8589DE77-17CD-4D66-8A26-A184F0D94054}">
      <dgm:prSet/>
      <dgm:spPr/>
      <dgm:t>
        <a:bodyPr/>
        <a:lstStyle/>
        <a:p>
          <a:endParaRPr lang="en-US"/>
        </a:p>
      </dgm:t>
    </dgm:pt>
    <dgm:pt modelId="{6B695D7D-E233-4905-A6E4-67CA1E4F905C}">
      <dgm:prSet/>
      <dgm:spPr/>
      <dgm:t>
        <a:bodyPr/>
        <a:lstStyle/>
        <a:p>
          <a:pPr algn="l"/>
          <a:r>
            <a:rPr lang="en-US" dirty="0"/>
            <a:t> Staff: Mr. </a:t>
          </a:r>
          <a:r>
            <a:rPr lang="en-US" dirty="0" err="1"/>
            <a:t>Roehrich</a:t>
          </a:r>
          <a:endParaRPr lang="en-US" dirty="0"/>
        </a:p>
      </dgm:t>
    </dgm:pt>
    <dgm:pt modelId="{2A520432-068F-478A-8629-907F076DDE1C}" type="parTrans" cxnId="{A5C2B4D3-08D4-4486-97FA-B90E8CE309E6}">
      <dgm:prSet/>
      <dgm:spPr/>
      <dgm:t>
        <a:bodyPr/>
        <a:lstStyle/>
        <a:p>
          <a:endParaRPr lang="en-US"/>
        </a:p>
      </dgm:t>
    </dgm:pt>
    <dgm:pt modelId="{C09B55C4-D2A5-4C96-91B1-ED12D09CFCC3}" type="sibTrans" cxnId="{A5C2B4D3-08D4-4486-97FA-B90E8CE309E6}">
      <dgm:prSet/>
      <dgm:spPr/>
      <dgm:t>
        <a:bodyPr/>
        <a:lstStyle/>
        <a:p>
          <a:endParaRPr lang="en-US"/>
        </a:p>
      </dgm:t>
    </dgm:pt>
    <dgm:pt modelId="{A859451B-BAED-4351-9CA8-70145CFD3597}">
      <dgm:prSet/>
      <dgm:spPr/>
      <dgm:t>
        <a:bodyPr/>
        <a:lstStyle/>
        <a:p>
          <a:pPr algn="l"/>
          <a:r>
            <a:rPr lang="en-US"/>
            <a:t> Student: Communications  Manager</a:t>
          </a:r>
        </a:p>
      </dgm:t>
    </dgm:pt>
    <dgm:pt modelId="{089E3EEB-4C9C-40E5-B7DC-C6932A89CC41}" type="parTrans" cxnId="{14B4AB33-750D-4F5F-959E-D11B8E3F21BC}">
      <dgm:prSet/>
      <dgm:spPr/>
      <dgm:t>
        <a:bodyPr/>
        <a:lstStyle/>
        <a:p>
          <a:endParaRPr lang="en-US"/>
        </a:p>
      </dgm:t>
    </dgm:pt>
    <dgm:pt modelId="{0152C562-9AC0-49FE-AAFD-2E79433939E2}" type="sibTrans" cxnId="{14B4AB33-750D-4F5F-959E-D11B8E3F21BC}">
      <dgm:prSet/>
      <dgm:spPr/>
      <dgm:t>
        <a:bodyPr/>
        <a:lstStyle/>
        <a:p>
          <a:endParaRPr lang="en-US"/>
        </a:p>
      </dgm:t>
    </dgm:pt>
    <dgm:pt modelId="{D2B58342-0D9C-4935-9FC3-F0C2D84AA77F}">
      <dgm:prSet/>
      <dgm:spPr/>
      <dgm:t>
        <a:bodyPr/>
        <a:lstStyle/>
        <a:p>
          <a:pPr algn="l"/>
          <a:r>
            <a:rPr lang="en-US"/>
            <a:t> Staff:  Mr. Colombo</a:t>
          </a:r>
        </a:p>
      </dgm:t>
    </dgm:pt>
    <dgm:pt modelId="{F1BEE744-1C2E-4D37-9B7D-5B304040A5D0}" type="parTrans" cxnId="{EB074DD4-A1FE-41B6-8E3A-1F39046C954E}">
      <dgm:prSet/>
      <dgm:spPr/>
      <dgm:t>
        <a:bodyPr/>
        <a:lstStyle/>
        <a:p>
          <a:endParaRPr lang="en-US"/>
        </a:p>
      </dgm:t>
    </dgm:pt>
    <dgm:pt modelId="{FF94708A-29B0-4A32-AF98-62A97450A233}" type="sibTrans" cxnId="{EB074DD4-A1FE-41B6-8E3A-1F39046C954E}">
      <dgm:prSet/>
      <dgm:spPr/>
      <dgm:t>
        <a:bodyPr/>
        <a:lstStyle/>
        <a:p>
          <a:endParaRPr lang="en-US"/>
        </a:p>
      </dgm:t>
    </dgm:pt>
    <dgm:pt modelId="{846C20EE-0FD0-4DD6-B57E-9AB995C5A7FF}">
      <dgm:prSet/>
      <dgm:spPr/>
      <dgm:t>
        <a:bodyPr/>
        <a:lstStyle/>
        <a:p>
          <a:pPr algn="l"/>
          <a:r>
            <a:rPr lang="en-US"/>
            <a:t> Student: HR Manager</a:t>
          </a:r>
        </a:p>
      </dgm:t>
    </dgm:pt>
    <dgm:pt modelId="{1F524BD7-5017-45AE-8490-6BF9860256EF}" type="parTrans" cxnId="{FA11340E-8415-4D8B-8D2F-A66CC2F9396B}">
      <dgm:prSet/>
      <dgm:spPr/>
      <dgm:t>
        <a:bodyPr/>
        <a:lstStyle/>
        <a:p>
          <a:endParaRPr lang="en-US"/>
        </a:p>
      </dgm:t>
    </dgm:pt>
    <dgm:pt modelId="{AB86DDBB-2CDF-4D91-B73A-CD8D9BEB3E7B}" type="sibTrans" cxnId="{FA11340E-8415-4D8B-8D2F-A66CC2F9396B}">
      <dgm:prSet/>
      <dgm:spPr/>
      <dgm:t>
        <a:bodyPr/>
        <a:lstStyle/>
        <a:p>
          <a:endParaRPr lang="en-US"/>
        </a:p>
      </dgm:t>
    </dgm:pt>
    <dgm:pt modelId="{843C2BF2-FDFF-4883-AF1B-031B7BEADB3A}">
      <dgm:prSet/>
      <dgm:spPr/>
      <dgm:t>
        <a:bodyPr/>
        <a:lstStyle/>
        <a:p>
          <a:pPr algn="l"/>
          <a:r>
            <a:rPr lang="en-US"/>
            <a:t> Staff: Mrs. Spillane</a:t>
          </a:r>
        </a:p>
      </dgm:t>
    </dgm:pt>
    <dgm:pt modelId="{813A0E41-C7B1-4438-8FC0-4897756F758A}" type="parTrans" cxnId="{DF30EEEA-3D6F-4D04-B37F-E9166CD2BC8B}">
      <dgm:prSet/>
      <dgm:spPr/>
      <dgm:t>
        <a:bodyPr/>
        <a:lstStyle/>
        <a:p>
          <a:endParaRPr lang="en-US"/>
        </a:p>
      </dgm:t>
    </dgm:pt>
    <dgm:pt modelId="{7EE97AE2-3EB0-4A07-BAFC-E929C92E5698}" type="sibTrans" cxnId="{DF30EEEA-3D6F-4D04-B37F-E9166CD2BC8B}">
      <dgm:prSet/>
      <dgm:spPr/>
      <dgm:t>
        <a:bodyPr/>
        <a:lstStyle/>
        <a:p>
          <a:endParaRPr lang="en-US"/>
        </a:p>
      </dgm:t>
    </dgm:pt>
    <dgm:pt modelId="{A983FF81-7A00-475F-9109-89CB0D14A581}">
      <dgm:prSet/>
      <dgm:spPr/>
      <dgm:t>
        <a:bodyPr/>
        <a:lstStyle/>
        <a:p>
          <a:pPr algn="l"/>
          <a:r>
            <a:rPr lang="en-US"/>
            <a:t> Student: Event Planning Manager</a:t>
          </a:r>
        </a:p>
      </dgm:t>
    </dgm:pt>
    <dgm:pt modelId="{05BD27C1-1E31-48A8-81BB-F4F895F0B85C}" type="parTrans" cxnId="{5735CB77-9C35-4BA4-AE2B-6796994FF727}">
      <dgm:prSet/>
      <dgm:spPr/>
      <dgm:t>
        <a:bodyPr/>
        <a:lstStyle/>
        <a:p>
          <a:endParaRPr lang="en-US"/>
        </a:p>
      </dgm:t>
    </dgm:pt>
    <dgm:pt modelId="{7856AA69-9021-4279-A2C8-FBCA33E17554}" type="sibTrans" cxnId="{5735CB77-9C35-4BA4-AE2B-6796994FF727}">
      <dgm:prSet/>
      <dgm:spPr/>
      <dgm:t>
        <a:bodyPr/>
        <a:lstStyle/>
        <a:p>
          <a:endParaRPr lang="en-US"/>
        </a:p>
      </dgm:t>
    </dgm:pt>
    <dgm:pt modelId="{E24ED351-94D6-4C75-8164-AA9A8E4CDD1F}">
      <dgm:prSet/>
      <dgm:spPr/>
      <dgm:t>
        <a:bodyPr/>
        <a:lstStyle/>
        <a:p>
          <a:pPr algn="l"/>
          <a:r>
            <a:rPr lang="en-US"/>
            <a:t> Staff: Walter</a:t>
          </a:r>
        </a:p>
      </dgm:t>
    </dgm:pt>
    <dgm:pt modelId="{1933DF92-D8EA-413A-8B45-451EC4D108E7}" type="parTrans" cxnId="{939B83C9-35CF-4492-9E87-6B7D72F6B70E}">
      <dgm:prSet/>
      <dgm:spPr/>
      <dgm:t>
        <a:bodyPr/>
        <a:lstStyle/>
        <a:p>
          <a:endParaRPr lang="en-US"/>
        </a:p>
      </dgm:t>
    </dgm:pt>
    <dgm:pt modelId="{30638E2A-DEEB-4286-918E-AE4CAA034827}" type="sibTrans" cxnId="{939B83C9-35CF-4492-9E87-6B7D72F6B70E}">
      <dgm:prSet/>
      <dgm:spPr/>
      <dgm:t>
        <a:bodyPr/>
        <a:lstStyle/>
        <a:p>
          <a:endParaRPr lang="en-US"/>
        </a:p>
      </dgm:t>
    </dgm:pt>
    <dgm:pt modelId="{0713E40A-27B3-4BB6-AC8B-C599187C81D4}">
      <dgm:prSet/>
      <dgm:spPr/>
      <dgm:t>
        <a:bodyPr/>
        <a:lstStyle/>
        <a:p>
          <a:pPr algn="l"/>
          <a:r>
            <a:rPr lang="en-US"/>
            <a:t> Student: Marketing Manager</a:t>
          </a:r>
        </a:p>
      </dgm:t>
    </dgm:pt>
    <dgm:pt modelId="{D6A985C5-0C0C-42B8-B2DC-520EE177B583}" type="parTrans" cxnId="{3FFFEE46-DAF3-4BCF-BFEE-A25B931F94FA}">
      <dgm:prSet/>
      <dgm:spPr/>
      <dgm:t>
        <a:bodyPr/>
        <a:lstStyle/>
        <a:p>
          <a:endParaRPr lang="en-US"/>
        </a:p>
      </dgm:t>
    </dgm:pt>
    <dgm:pt modelId="{8497B7D5-5EC7-4352-8EA6-346524D79382}" type="sibTrans" cxnId="{3FFFEE46-DAF3-4BCF-BFEE-A25B931F94FA}">
      <dgm:prSet/>
      <dgm:spPr/>
      <dgm:t>
        <a:bodyPr/>
        <a:lstStyle/>
        <a:p>
          <a:endParaRPr lang="en-US"/>
        </a:p>
      </dgm:t>
    </dgm:pt>
    <dgm:pt modelId="{CEA2AECD-E653-4E60-ADA6-7B009C2D49FC}">
      <dgm:prSet/>
      <dgm:spPr/>
      <dgm:t>
        <a:bodyPr/>
        <a:lstStyle/>
        <a:p>
          <a:pPr algn="l"/>
          <a:r>
            <a:rPr lang="en-US"/>
            <a:t> Staff: Ms. Goodwin</a:t>
          </a:r>
        </a:p>
      </dgm:t>
    </dgm:pt>
    <dgm:pt modelId="{C52B6F82-5F00-40E9-87E0-80DBCC008BED}" type="parTrans" cxnId="{A575778A-4B13-4131-B639-88FE1BB46861}">
      <dgm:prSet/>
      <dgm:spPr/>
      <dgm:t>
        <a:bodyPr/>
        <a:lstStyle/>
        <a:p>
          <a:endParaRPr lang="en-US"/>
        </a:p>
      </dgm:t>
    </dgm:pt>
    <dgm:pt modelId="{D36FD0F4-7C0A-467D-BD95-1A1F2F5741B5}" type="sibTrans" cxnId="{A575778A-4B13-4131-B639-88FE1BB46861}">
      <dgm:prSet/>
      <dgm:spPr/>
      <dgm:t>
        <a:bodyPr/>
        <a:lstStyle/>
        <a:p>
          <a:endParaRPr lang="en-US"/>
        </a:p>
      </dgm:t>
    </dgm:pt>
    <dgm:pt modelId="{34E440DB-3609-4636-84DC-F1190E38B5D3}">
      <dgm:prSet/>
      <dgm:spPr/>
      <dgm:t>
        <a:bodyPr/>
        <a:lstStyle/>
        <a:p>
          <a:pPr algn="l"/>
          <a:r>
            <a:rPr lang="en-US"/>
            <a:t> Student: CFO</a:t>
          </a:r>
        </a:p>
      </dgm:t>
    </dgm:pt>
    <dgm:pt modelId="{702730CC-8ABF-4C06-83F4-1314522E65EE}" type="parTrans" cxnId="{D6E29E16-D8B0-43ED-AD84-5D2B5B716D09}">
      <dgm:prSet/>
      <dgm:spPr/>
      <dgm:t>
        <a:bodyPr/>
        <a:lstStyle/>
        <a:p>
          <a:endParaRPr lang="en-US"/>
        </a:p>
      </dgm:t>
    </dgm:pt>
    <dgm:pt modelId="{8BC43FE9-6594-4D34-8A80-CD95D9A06FF5}" type="sibTrans" cxnId="{D6E29E16-D8B0-43ED-AD84-5D2B5B716D09}">
      <dgm:prSet/>
      <dgm:spPr/>
      <dgm:t>
        <a:bodyPr/>
        <a:lstStyle/>
        <a:p>
          <a:endParaRPr lang="en-US"/>
        </a:p>
      </dgm:t>
    </dgm:pt>
    <dgm:pt modelId="{5DDE2EE2-7524-4BF0-A22D-E9E561090DE1}" type="pres">
      <dgm:prSet presAssocID="{6FCDF8CA-262C-4DD8-8C56-56A3E6A299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D6067-A3DE-43FD-AE53-4B7A57825961}" type="pres">
      <dgm:prSet presAssocID="{211E6A8B-44EA-4259-B29B-E16A6E2C6D88}" presName="centerShape" presStyleLbl="node0" presStyleIdx="0" presStyleCnt="1"/>
      <dgm:spPr/>
      <dgm:t>
        <a:bodyPr/>
        <a:lstStyle/>
        <a:p>
          <a:endParaRPr lang="en-US"/>
        </a:p>
      </dgm:t>
    </dgm:pt>
    <dgm:pt modelId="{066F39D7-C466-49C3-A26D-C183C241E1D7}" type="pres">
      <dgm:prSet presAssocID="{BF05D1BF-C155-4BDE-89B6-64B5C38AACB8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5801DE06-63FD-418F-801D-F628E7793A2D}" type="pres">
      <dgm:prSet presAssocID="{11E93489-9B21-4DDB-8B3B-0367292911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FAE21-361B-4735-8CCB-A0B0A6E64BCD}" type="pres">
      <dgm:prSet presAssocID="{8FA5D15B-8DA0-4B4B-9B00-0FC612C00CF0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BDF9865D-D640-490B-BFD8-4059C06232D4}" type="pres">
      <dgm:prSet presAssocID="{C76757E2-683E-418C-81BA-CC20DC68556C}" presName="node" presStyleLbl="node1" presStyleIdx="1" presStyleCnt="5" custScaleX="103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4047D-F23B-4FB2-90AA-C92DD7DDBD17}" type="pres">
      <dgm:prSet presAssocID="{9D52F54F-245E-454C-A45B-14D481C48CB2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B9CF00C1-F5CB-4AEA-A3FC-CBC4C93B82D4}" type="pres">
      <dgm:prSet presAssocID="{B2B381A4-97F7-422C-A130-166D194F0808}" presName="node" presStyleLbl="node1" presStyleIdx="2" presStyleCnt="5" custScaleX="106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532F9-C4A9-4862-A446-15FDD88320A6}" type="pres">
      <dgm:prSet presAssocID="{8A86AAFB-39D1-4E0A-A08B-4FEF3C88D9ED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79856412-985D-464B-AA23-2DC51C561CE2}" type="pres">
      <dgm:prSet presAssocID="{11A9D8BC-60B7-49FB-B51B-213C9D6BC165}" presName="node" presStyleLbl="node1" presStyleIdx="3" presStyleCnt="5" custScaleX="10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59F60-C3B2-41B0-AAD2-85ACA8306DF3}" type="pres">
      <dgm:prSet presAssocID="{AE76756B-5E3F-4C5C-99D5-D524426EC4FE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0E3AB4D7-87B4-4472-BB58-F218CF27CB13}" type="pres">
      <dgm:prSet presAssocID="{79EE85CF-5224-455C-8EEA-CBAA410D35EC}" presName="node" presStyleLbl="node1" presStyleIdx="4" presStyleCnt="5" custScaleX="108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DA04D-718D-4169-BDAA-2E0B129EE5BA}" type="presOf" srcId="{11E93489-9B21-4DDB-8B3B-03672929117A}" destId="{5801DE06-63FD-418F-801D-F628E7793A2D}" srcOrd="0" destOrd="0" presId="urn:microsoft.com/office/officeart/2005/8/layout/radial4"/>
    <dgm:cxn modelId="{A90DCDE7-C290-47ED-97F6-4E8702D6F865}" type="presOf" srcId="{9D52F54F-245E-454C-A45B-14D481C48CB2}" destId="{A7F4047D-F23B-4FB2-90AA-C92DD7DDBD17}" srcOrd="0" destOrd="0" presId="urn:microsoft.com/office/officeart/2005/8/layout/radial4"/>
    <dgm:cxn modelId="{0533C44D-4268-45BA-BA38-ED2897BB4CFE}" type="presOf" srcId="{79EE85CF-5224-455C-8EEA-CBAA410D35EC}" destId="{0E3AB4D7-87B4-4472-BB58-F218CF27CB13}" srcOrd="0" destOrd="0" presId="urn:microsoft.com/office/officeart/2005/8/layout/radial4"/>
    <dgm:cxn modelId="{006B6137-6721-43CF-AF4B-D70CDF0EA30D}" type="presOf" srcId="{11A9D8BC-60B7-49FB-B51B-213C9D6BC165}" destId="{79856412-985D-464B-AA23-2DC51C561CE2}" srcOrd="0" destOrd="0" presId="urn:microsoft.com/office/officeart/2005/8/layout/radial4"/>
    <dgm:cxn modelId="{7F059583-54BB-4C30-9E58-7AA9F04672D2}" type="presOf" srcId="{BF05D1BF-C155-4BDE-89B6-64B5C38AACB8}" destId="{066F39D7-C466-49C3-A26D-C183C241E1D7}" srcOrd="0" destOrd="0" presId="urn:microsoft.com/office/officeart/2005/8/layout/radial4"/>
    <dgm:cxn modelId="{51D22A29-8F9F-4F72-AF7A-C9B3A6D02F5E}" srcId="{211E6A8B-44EA-4259-B29B-E16A6E2C6D88}" destId="{11E93489-9B21-4DDB-8B3B-03672929117A}" srcOrd="0" destOrd="0" parTransId="{BF05D1BF-C155-4BDE-89B6-64B5C38AACB8}" sibTransId="{00AF5AE6-14D9-43D8-88A6-4433D86910B5}"/>
    <dgm:cxn modelId="{F6BF6428-0C7A-437C-A4EC-49CA25E4EB03}" type="presOf" srcId="{34E440DB-3609-4636-84DC-F1190E38B5D3}" destId="{79856412-985D-464B-AA23-2DC51C561CE2}" srcOrd="0" destOrd="2" presId="urn:microsoft.com/office/officeart/2005/8/layout/radial4"/>
    <dgm:cxn modelId="{08E3E636-A2E9-4AC0-8747-8D834579727E}" type="presOf" srcId="{A983FF81-7A00-475F-9109-89CB0D14A581}" destId="{B9CF00C1-F5CB-4AEA-A3FC-CBC4C93B82D4}" srcOrd="0" destOrd="2" presId="urn:microsoft.com/office/officeart/2005/8/layout/radial4"/>
    <dgm:cxn modelId="{F66B8FDD-8F80-41C4-8E46-BE1EE4C392BE}" srcId="{211E6A8B-44EA-4259-B29B-E16A6E2C6D88}" destId="{79EE85CF-5224-455C-8EEA-CBAA410D35EC}" srcOrd="4" destOrd="0" parTransId="{AE76756B-5E3F-4C5C-99D5-D524426EC4FE}" sibTransId="{393C7B4A-5BE8-480E-A430-31A31E927FF6}"/>
    <dgm:cxn modelId="{7460D1C8-D6C4-4E6E-8F71-60CB0DF2EA9A}" type="presOf" srcId="{B2B381A4-97F7-422C-A130-166D194F0808}" destId="{B9CF00C1-F5CB-4AEA-A3FC-CBC4C93B82D4}" srcOrd="0" destOrd="0" presId="urn:microsoft.com/office/officeart/2005/8/layout/radial4"/>
    <dgm:cxn modelId="{14B4AB33-750D-4F5F-959E-D11B8E3F21BC}" srcId="{C76757E2-683E-418C-81BA-CC20DC68556C}" destId="{A859451B-BAED-4351-9CA8-70145CFD3597}" srcOrd="1" destOrd="0" parTransId="{089E3EEB-4C9C-40E5-B7DC-C6932A89CC41}" sibTransId="{0152C562-9AC0-49FE-AAFD-2E79433939E2}"/>
    <dgm:cxn modelId="{9FE50ABE-11B6-4D8D-8884-D215FBD6F478}" type="presOf" srcId="{A859451B-BAED-4351-9CA8-70145CFD3597}" destId="{BDF9865D-D640-490B-BFD8-4059C06232D4}" srcOrd="0" destOrd="2" presId="urn:microsoft.com/office/officeart/2005/8/layout/radial4"/>
    <dgm:cxn modelId="{D6E29E16-D8B0-43ED-AD84-5D2B5B716D09}" srcId="{11A9D8BC-60B7-49FB-B51B-213C9D6BC165}" destId="{34E440DB-3609-4636-84DC-F1190E38B5D3}" srcOrd="1" destOrd="0" parTransId="{702730CC-8ABF-4C06-83F4-1314522E65EE}" sibTransId="{8BC43FE9-6594-4D34-8A80-CD95D9A06FF5}"/>
    <dgm:cxn modelId="{3FFFEE46-DAF3-4BCF-BFEE-A25B931F94FA}" srcId="{79EE85CF-5224-455C-8EEA-CBAA410D35EC}" destId="{0713E40A-27B3-4BB6-AC8B-C599187C81D4}" srcOrd="1" destOrd="0" parTransId="{D6A985C5-0C0C-42B8-B2DC-520EE177B583}" sibTransId="{8497B7D5-5EC7-4352-8EA6-346524D79382}"/>
    <dgm:cxn modelId="{6403ED04-2E7A-4F42-881A-22CE578063FF}" type="presOf" srcId="{CEA2AECD-E653-4E60-ADA6-7B009C2D49FC}" destId="{79856412-985D-464B-AA23-2DC51C561CE2}" srcOrd="0" destOrd="1" presId="urn:microsoft.com/office/officeart/2005/8/layout/radial4"/>
    <dgm:cxn modelId="{D29E41CA-8675-4FBE-88C3-E27FAB5EDC10}" type="presOf" srcId="{8FA5D15B-8DA0-4B4B-9B00-0FC612C00CF0}" destId="{DF3FAE21-361B-4735-8CCB-A0B0A6E64BCD}" srcOrd="0" destOrd="0" presId="urn:microsoft.com/office/officeart/2005/8/layout/radial4"/>
    <dgm:cxn modelId="{C513C5AC-A9ED-461E-AE6F-81744683DCC3}" type="presOf" srcId="{C76757E2-683E-418C-81BA-CC20DC68556C}" destId="{BDF9865D-D640-490B-BFD8-4059C06232D4}" srcOrd="0" destOrd="0" presId="urn:microsoft.com/office/officeart/2005/8/layout/radial4"/>
    <dgm:cxn modelId="{8589DE77-17CD-4D66-8A26-A184F0D94054}" srcId="{211E6A8B-44EA-4259-B29B-E16A6E2C6D88}" destId="{B2B381A4-97F7-422C-A130-166D194F0808}" srcOrd="2" destOrd="0" parTransId="{9D52F54F-245E-454C-A45B-14D481C48CB2}" sibTransId="{32F514DF-7D08-42D2-8117-7A788914A706}"/>
    <dgm:cxn modelId="{7BF1B8B0-96A2-4EB9-B4C7-2E6E49FA3D45}" srcId="{211E6A8B-44EA-4259-B29B-E16A6E2C6D88}" destId="{C76757E2-683E-418C-81BA-CC20DC68556C}" srcOrd="1" destOrd="0" parTransId="{8FA5D15B-8DA0-4B4B-9B00-0FC612C00CF0}" sibTransId="{4061FCF4-B82A-499B-8199-8B710209F51B}"/>
    <dgm:cxn modelId="{DF30EEEA-3D6F-4D04-B37F-E9166CD2BC8B}" srcId="{B2B381A4-97F7-422C-A130-166D194F0808}" destId="{843C2BF2-FDFF-4883-AF1B-031B7BEADB3A}" srcOrd="0" destOrd="0" parTransId="{813A0E41-C7B1-4438-8FC0-4897756F758A}" sibTransId="{7EE97AE2-3EB0-4A07-BAFC-E929C92E5698}"/>
    <dgm:cxn modelId="{FA11340E-8415-4D8B-8D2F-A66CC2F9396B}" srcId="{11E93489-9B21-4DDB-8B3B-03672929117A}" destId="{846C20EE-0FD0-4DD6-B57E-9AB995C5A7FF}" srcOrd="1" destOrd="0" parTransId="{1F524BD7-5017-45AE-8490-6BF9860256EF}" sibTransId="{AB86DDBB-2CDF-4D91-B73A-CD8D9BEB3E7B}"/>
    <dgm:cxn modelId="{87E17E28-4C20-41F2-B3B1-06F6F2A6B66D}" type="presOf" srcId="{AE76756B-5E3F-4C5C-99D5-D524426EC4FE}" destId="{5C659F60-C3B2-41B0-AAD2-85ACA8306DF3}" srcOrd="0" destOrd="0" presId="urn:microsoft.com/office/officeart/2005/8/layout/radial4"/>
    <dgm:cxn modelId="{1E2A58DC-9265-4EF9-81F2-0F1109E3DE65}" type="presOf" srcId="{8A86AAFB-39D1-4E0A-A08B-4FEF3C88D9ED}" destId="{5E7532F9-C4A9-4862-A446-15FDD88320A6}" srcOrd="0" destOrd="0" presId="urn:microsoft.com/office/officeart/2005/8/layout/radial4"/>
    <dgm:cxn modelId="{2CCC354B-4578-4B6C-81F6-210C0AB7EB8C}" type="presOf" srcId="{846C20EE-0FD0-4DD6-B57E-9AB995C5A7FF}" destId="{5801DE06-63FD-418F-801D-F628E7793A2D}" srcOrd="0" destOrd="2" presId="urn:microsoft.com/office/officeart/2005/8/layout/radial4"/>
    <dgm:cxn modelId="{A575778A-4B13-4131-B639-88FE1BB46861}" srcId="{11A9D8BC-60B7-49FB-B51B-213C9D6BC165}" destId="{CEA2AECD-E653-4E60-ADA6-7B009C2D49FC}" srcOrd="0" destOrd="0" parTransId="{C52B6F82-5F00-40E9-87E0-80DBCC008BED}" sibTransId="{D36FD0F4-7C0A-467D-BD95-1A1F2F5741B5}"/>
    <dgm:cxn modelId="{FA840A87-C327-4589-B640-7C82623B2767}" type="presOf" srcId="{843C2BF2-FDFF-4883-AF1B-031B7BEADB3A}" destId="{B9CF00C1-F5CB-4AEA-A3FC-CBC4C93B82D4}" srcOrd="0" destOrd="1" presId="urn:microsoft.com/office/officeart/2005/8/layout/radial4"/>
    <dgm:cxn modelId="{9930708B-4429-4EB9-A480-6DDB5B79DCEA}" type="presOf" srcId="{6B695D7D-E233-4905-A6E4-67CA1E4F905C}" destId="{BDF9865D-D640-490B-BFD8-4059C06232D4}" srcOrd="0" destOrd="1" presId="urn:microsoft.com/office/officeart/2005/8/layout/radial4"/>
    <dgm:cxn modelId="{939B83C9-35CF-4492-9E87-6B7D72F6B70E}" srcId="{79EE85CF-5224-455C-8EEA-CBAA410D35EC}" destId="{E24ED351-94D6-4C75-8164-AA9A8E4CDD1F}" srcOrd="0" destOrd="0" parTransId="{1933DF92-D8EA-413A-8B45-451EC4D108E7}" sibTransId="{30638E2A-DEEB-4286-918E-AE4CAA034827}"/>
    <dgm:cxn modelId="{24488A39-DC0F-46A5-8530-5AB70658C69E}" type="presOf" srcId="{0713E40A-27B3-4BB6-AC8B-C599187C81D4}" destId="{0E3AB4D7-87B4-4472-BB58-F218CF27CB13}" srcOrd="0" destOrd="2" presId="urn:microsoft.com/office/officeart/2005/8/layout/radial4"/>
    <dgm:cxn modelId="{89FDD7D9-6017-432A-92A1-72AEAC040F97}" type="presOf" srcId="{E24ED351-94D6-4C75-8164-AA9A8E4CDD1F}" destId="{0E3AB4D7-87B4-4472-BB58-F218CF27CB13}" srcOrd="0" destOrd="1" presId="urn:microsoft.com/office/officeart/2005/8/layout/radial4"/>
    <dgm:cxn modelId="{EB074DD4-A1FE-41B6-8E3A-1F39046C954E}" srcId="{11E93489-9B21-4DDB-8B3B-03672929117A}" destId="{D2B58342-0D9C-4935-9FC3-F0C2D84AA77F}" srcOrd="0" destOrd="0" parTransId="{F1BEE744-1C2E-4D37-9B7D-5B304040A5D0}" sibTransId="{FF94708A-29B0-4A32-AF98-62A97450A233}"/>
    <dgm:cxn modelId="{1DBB4EDA-688D-441F-8DC9-ED1D543B976F}" type="presOf" srcId="{211E6A8B-44EA-4259-B29B-E16A6E2C6D88}" destId="{CFBD6067-A3DE-43FD-AE53-4B7A57825961}" srcOrd="0" destOrd="0" presId="urn:microsoft.com/office/officeart/2005/8/layout/radial4"/>
    <dgm:cxn modelId="{2FC181E5-BFAC-48A0-908D-011F1FFA499A}" srcId="{211E6A8B-44EA-4259-B29B-E16A6E2C6D88}" destId="{11A9D8BC-60B7-49FB-B51B-213C9D6BC165}" srcOrd="3" destOrd="0" parTransId="{8A86AAFB-39D1-4E0A-A08B-4FEF3C88D9ED}" sibTransId="{513C736E-7E52-456C-B70B-1769726ECD3C}"/>
    <dgm:cxn modelId="{5735CB77-9C35-4BA4-AE2B-6796994FF727}" srcId="{B2B381A4-97F7-422C-A130-166D194F0808}" destId="{A983FF81-7A00-475F-9109-89CB0D14A581}" srcOrd="1" destOrd="0" parTransId="{05BD27C1-1E31-48A8-81BB-F4F895F0B85C}" sibTransId="{7856AA69-9021-4279-A2C8-FBCA33E17554}"/>
    <dgm:cxn modelId="{3158F60E-0059-47DD-8B20-33D579D23697}" type="presOf" srcId="{6FCDF8CA-262C-4DD8-8C56-56A3E6A2992B}" destId="{5DDE2EE2-7524-4BF0-A22D-E9E561090DE1}" srcOrd="0" destOrd="0" presId="urn:microsoft.com/office/officeart/2005/8/layout/radial4"/>
    <dgm:cxn modelId="{DAADD0B6-6C57-4E4A-8A68-4F773F269C14}" srcId="{6FCDF8CA-262C-4DD8-8C56-56A3E6A2992B}" destId="{211E6A8B-44EA-4259-B29B-E16A6E2C6D88}" srcOrd="0" destOrd="0" parTransId="{522CD6B7-33DC-4FA3-AE99-6EACA271EA79}" sibTransId="{DC757AE6-768C-4204-A562-146CF3CDDC67}"/>
    <dgm:cxn modelId="{4FCDF254-C59C-4532-BAB4-E4139DA8D3E1}" type="presOf" srcId="{D2B58342-0D9C-4935-9FC3-F0C2D84AA77F}" destId="{5801DE06-63FD-418F-801D-F628E7793A2D}" srcOrd="0" destOrd="1" presId="urn:microsoft.com/office/officeart/2005/8/layout/radial4"/>
    <dgm:cxn modelId="{A5C2B4D3-08D4-4486-97FA-B90E8CE309E6}" srcId="{C76757E2-683E-418C-81BA-CC20DC68556C}" destId="{6B695D7D-E233-4905-A6E4-67CA1E4F905C}" srcOrd="0" destOrd="0" parTransId="{2A520432-068F-478A-8629-907F076DDE1C}" sibTransId="{C09B55C4-D2A5-4C96-91B1-ED12D09CFCC3}"/>
    <dgm:cxn modelId="{3982A8AF-D30B-4670-90EE-2B8C2A5B3DA4}" type="presParOf" srcId="{5DDE2EE2-7524-4BF0-A22D-E9E561090DE1}" destId="{CFBD6067-A3DE-43FD-AE53-4B7A57825961}" srcOrd="0" destOrd="0" presId="urn:microsoft.com/office/officeart/2005/8/layout/radial4"/>
    <dgm:cxn modelId="{9AE62038-3D2D-4C71-870C-0F5218420C5B}" type="presParOf" srcId="{5DDE2EE2-7524-4BF0-A22D-E9E561090DE1}" destId="{066F39D7-C466-49C3-A26D-C183C241E1D7}" srcOrd="1" destOrd="0" presId="urn:microsoft.com/office/officeart/2005/8/layout/radial4"/>
    <dgm:cxn modelId="{F4587FD8-9DA5-481A-BCA1-D80F7AC8C1E3}" type="presParOf" srcId="{5DDE2EE2-7524-4BF0-A22D-E9E561090DE1}" destId="{5801DE06-63FD-418F-801D-F628E7793A2D}" srcOrd="2" destOrd="0" presId="urn:microsoft.com/office/officeart/2005/8/layout/radial4"/>
    <dgm:cxn modelId="{05F5F1DD-CA33-44BA-8191-70F54A99FB64}" type="presParOf" srcId="{5DDE2EE2-7524-4BF0-A22D-E9E561090DE1}" destId="{DF3FAE21-361B-4735-8CCB-A0B0A6E64BCD}" srcOrd="3" destOrd="0" presId="urn:microsoft.com/office/officeart/2005/8/layout/radial4"/>
    <dgm:cxn modelId="{B5C209FE-DF90-489B-94C6-BE37E30EA476}" type="presParOf" srcId="{5DDE2EE2-7524-4BF0-A22D-E9E561090DE1}" destId="{BDF9865D-D640-490B-BFD8-4059C06232D4}" srcOrd="4" destOrd="0" presId="urn:microsoft.com/office/officeart/2005/8/layout/radial4"/>
    <dgm:cxn modelId="{37165DD6-389E-4EBC-8055-7DC67213DCC1}" type="presParOf" srcId="{5DDE2EE2-7524-4BF0-A22D-E9E561090DE1}" destId="{A7F4047D-F23B-4FB2-90AA-C92DD7DDBD17}" srcOrd="5" destOrd="0" presId="urn:microsoft.com/office/officeart/2005/8/layout/radial4"/>
    <dgm:cxn modelId="{12293F42-6EC4-4306-880B-ACD75979A23F}" type="presParOf" srcId="{5DDE2EE2-7524-4BF0-A22D-E9E561090DE1}" destId="{B9CF00C1-F5CB-4AEA-A3FC-CBC4C93B82D4}" srcOrd="6" destOrd="0" presId="urn:microsoft.com/office/officeart/2005/8/layout/radial4"/>
    <dgm:cxn modelId="{93C2E2F9-89E4-4A30-857D-FE57C1676105}" type="presParOf" srcId="{5DDE2EE2-7524-4BF0-A22D-E9E561090DE1}" destId="{5E7532F9-C4A9-4862-A446-15FDD88320A6}" srcOrd="7" destOrd="0" presId="urn:microsoft.com/office/officeart/2005/8/layout/radial4"/>
    <dgm:cxn modelId="{712E14A1-0E3C-4B8E-89D0-0177D33F23F7}" type="presParOf" srcId="{5DDE2EE2-7524-4BF0-A22D-E9E561090DE1}" destId="{79856412-985D-464B-AA23-2DC51C561CE2}" srcOrd="8" destOrd="0" presId="urn:microsoft.com/office/officeart/2005/8/layout/radial4"/>
    <dgm:cxn modelId="{576700C6-CFE8-4A7E-88D7-52F00F1E37FE}" type="presParOf" srcId="{5DDE2EE2-7524-4BF0-A22D-E9E561090DE1}" destId="{5C659F60-C3B2-41B0-AAD2-85ACA8306DF3}" srcOrd="9" destOrd="0" presId="urn:microsoft.com/office/officeart/2005/8/layout/radial4"/>
    <dgm:cxn modelId="{C4D7AAC6-2052-49E0-B88A-B2C3522EF1DA}" type="presParOf" srcId="{5DDE2EE2-7524-4BF0-A22D-E9E561090DE1}" destId="{0E3AB4D7-87B4-4472-BB58-F218CF27CB1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CA30A-4F06-4A29-A00A-0E8E00CBA667}">
      <dsp:nvSpPr>
        <dsp:cNvPr id="0" name=""/>
        <dsp:cNvSpPr/>
      </dsp:nvSpPr>
      <dsp:spPr>
        <a:xfrm>
          <a:off x="0" y="347662"/>
          <a:ext cx="8762999" cy="54768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5B9F62-6A5B-45EF-B70E-98E1E15079F4}">
      <dsp:nvSpPr>
        <dsp:cNvPr id="0" name=""/>
        <dsp:cNvSpPr/>
      </dsp:nvSpPr>
      <dsp:spPr>
        <a:xfrm>
          <a:off x="863155" y="4420266"/>
          <a:ext cx="201549" cy="201549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shade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shade val="50000"/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D4074F-7864-4DA0-8D66-96173312BD46}">
      <dsp:nvSpPr>
        <dsp:cNvPr id="0" name=""/>
        <dsp:cNvSpPr/>
      </dsp:nvSpPr>
      <dsp:spPr>
        <a:xfrm>
          <a:off x="947347" y="4704495"/>
          <a:ext cx="2450408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Core Ideology</a:t>
          </a:r>
          <a:endParaRPr lang="en-US" sz="25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Team’s Values + Purpose</a:t>
          </a:r>
          <a:endParaRPr lang="en-US" sz="2000" kern="1200" dirty="0"/>
        </a:p>
      </dsp:txBody>
      <dsp:txXfrm>
        <a:off x="947347" y="4704495"/>
        <a:ext cx="2450408" cy="1303496"/>
      </dsp:txXfrm>
    </dsp:sp>
    <dsp:sp modelId="{FCE6762B-4DB1-4A8D-88D2-0F3DF7A45804}">
      <dsp:nvSpPr>
        <dsp:cNvPr id="0" name=""/>
        <dsp:cNvSpPr/>
      </dsp:nvSpPr>
      <dsp:spPr>
        <a:xfrm>
          <a:off x="1954148" y="3371992"/>
          <a:ext cx="315467" cy="315467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01189"/>
                <a:satOff val="-2238"/>
                <a:lumOff val="16795"/>
                <a:alphaOff val="0"/>
                <a:shade val="70000"/>
                <a:satMod val="150000"/>
              </a:schemeClr>
            </a:gs>
            <a:gs pos="34000">
              <a:schemeClr val="accent5">
                <a:shade val="50000"/>
                <a:hueOff val="101189"/>
                <a:satOff val="-2238"/>
                <a:lumOff val="16795"/>
                <a:alphaOff val="0"/>
                <a:shade val="70000"/>
                <a:satMod val="140000"/>
              </a:schemeClr>
            </a:gs>
            <a:gs pos="70000">
              <a:schemeClr val="accent5">
                <a:shade val="50000"/>
                <a:hueOff val="101189"/>
                <a:satOff val="-2238"/>
                <a:lumOff val="1679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shade val="50000"/>
                <a:hueOff val="101189"/>
                <a:satOff val="-2238"/>
                <a:lumOff val="1679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shade val="50000"/>
              <a:hueOff val="101189"/>
              <a:satOff val="-2238"/>
              <a:lumOff val="16795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AF4077-6BA4-430A-81B0-0952449C92FD}">
      <dsp:nvSpPr>
        <dsp:cNvPr id="0" name=""/>
        <dsp:cNvSpPr/>
      </dsp:nvSpPr>
      <dsp:spPr>
        <a:xfrm>
          <a:off x="2133601" y="3657605"/>
          <a:ext cx="2887176" cy="1002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Vision</a:t>
          </a:r>
          <a:endParaRPr lang="en-US" sz="25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Core Ideology + Better Future</a:t>
          </a:r>
          <a:endParaRPr lang="en-US" sz="2000" kern="1200" dirty="0"/>
        </a:p>
      </dsp:txBody>
      <dsp:txXfrm>
        <a:off x="2133601" y="3657605"/>
        <a:ext cx="2887176" cy="1002074"/>
      </dsp:txXfrm>
    </dsp:sp>
    <dsp:sp modelId="{82DD1761-7DAB-4EF4-9DD4-A6547DB95EE8}">
      <dsp:nvSpPr>
        <dsp:cNvPr id="0" name=""/>
        <dsp:cNvSpPr/>
      </dsp:nvSpPr>
      <dsp:spPr>
        <a:xfrm>
          <a:off x="3356228" y="2536221"/>
          <a:ext cx="420624" cy="420624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202378"/>
                <a:satOff val="-4476"/>
                <a:lumOff val="33590"/>
                <a:alphaOff val="0"/>
                <a:shade val="70000"/>
                <a:satMod val="150000"/>
              </a:schemeClr>
            </a:gs>
            <a:gs pos="34000">
              <a:schemeClr val="accent5">
                <a:shade val="50000"/>
                <a:hueOff val="202378"/>
                <a:satOff val="-4476"/>
                <a:lumOff val="33590"/>
                <a:alphaOff val="0"/>
                <a:shade val="70000"/>
                <a:satMod val="140000"/>
              </a:schemeClr>
            </a:gs>
            <a:gs pos="70000">
              <a:schemeClr val="accent5">
                <a:shade val="50000"/>
                <a:hueOff val="202378"/>
                <a:satOff val="-4476"/>
                <a:lumOff val="3359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shade val="50000"/>
                <a:hueOff val="202378"/>
                <a:satOff val="-4476"/>
                <a:lumOff val="3359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shade val="50000"/>
              <a:hueOff val="202378"/>
              <a:satOff val="-4476"/>
              <a:lumOff val="3359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AC5287-DA88-4AC6-9AE4-27E69C9CB68E}">
      <dsp:nvSpPr>
        <dsp:cNvPr id="0" name=""/>
        <dsp:cNvSpPr/>
      </dsp:nvSpPr>
      <dsp:spPr>
        <a:xfrm>
          <a:off x="3591926" y="2967688"/>
          <a:ext cx="2808876" cy="1311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Mission</a:t>
          </a:r>
          <a:endParaRPr lang="en-US" sz="25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Plan to Reach Future</a:t>
          </a:r>
          <a:endParaRPr lang="en-US" sz="2000" kern="1200" dirty="0"/>
        </a:p>
      </dsp:txBody>
      <dsp:txXfrm>
        <a:off x="3591926" y="2967688"/>
        <a:ext cx="2808876" cy="1311598"/>
      </dsp:txXfrm>
    </dsp:sp>
    <dsp:sp modelId="{D3C42CF8-8F81-4B12-82F4-6F5DD2D6D720}">
      <dsp:nvSpPr>
        <dsp:cNvPr id="0" name=""/>
        <dsp:cNvSpPr/>
      </dsp:nvSpPr>
      <dsp:spPr>
        <a:xfrm>
          <a:off x="4986146" y="1883378"/>
          <a:ext cx="543306" cy="54330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202378"/>
                <a:satOff val="-4476"/>
                <a:lumOff val="33590"/>
                <a:alphaOff val="0"/>
                <a:shade val="70000"/>
                <a:satMod val="150000"/>
              </a:schemeClr>
            </a:gs>
            <a:gs pos="34000">
              <a:schemeClr val="accent5">
                <a:shade val="50000"/>
                <a:hueOff val="202378"/>
                <a:satOff val="-4476"/>
                <a:lumOff val="33590"/>
                <a:alphaOff val="0"/>
                <a:shade val="70000"/>
                <a:satMod val="140000"/>
              </a:schemeClr>
            </a:gs>
            <a:gs pos="70000">
              <a:schemeClr val="accent5">
                <a:shade val="50000"/>
                <a:hueOff val="202378"/>
                <a:satOff val="-4476"/>
                <a:lumOff val="3359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shade val="50000"/>
                <a:hueOff val="202378"/>
                <a:satOff val="-4476"/>
                <a:lumOff val="3359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shade val="50000"/>
              <a:hueOff val="202378"/>
              <a:satOff val="-4476"/>
              <a:lumOff val="3359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AD47B4-7756-43B6-A7AB-8CD2BF26A0FD}">
      <dsp:nvSpPr>
        <dsp:cNvPr id="0" name=""/>
        <dsp:cNvSpPr/>
      </dsp:nvSpPr>
      <dsp:spPr>
        <a:xfrm>
          <a:off x="5210427" y="2415070"/>
          <a:ext cx="2810469" cy="127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Infrastructure</a:t>
          </a:r>
          <a:endParaRPr lang="en-US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Shared Team </a:t>
          </a:r>
          <a:r>
            <a:rPr lang="en-US" sz="2000" kern="1200" dirty="0" smtClean="0"/>
            <a:t>Responsibility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5210427" y="2415070"/>
        <a:ext cx="2810469" cy="1271520"/>
      </dsp:txXfrm>
    </dsp:sp>
    <dsp:sp modelId="{187B110B-4DC3-4963-8518-5269499DCE70}">
      <dsp:nvSpPr>
        <dsp:cNvPr id="0" name=""/>
        <dsp:cNvSpPr/>
      </dsp:nvSpPr>
      <dsp:spPr>
        <a:xfrm>
          <a:off x="6664261" y="1447418"/>
          <a:ext cx="692277" cy="692277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01189"/>
                <a:satOff val="-2238"/>
                <a:lumOff val="16795"/>
                <a:alphaOff val="0"/>
                <a:shade val="70000"/>
                <a:satMod val="150000"/>
              </a:schemeClr>
            </a:gs>
            <a:gs pos="34000">
              <a:schemeClr val="accent5">
                <a:shade val="50000"/>
                <a:hueOff val="101189"/>
                <a:satOff val="-2238"/>
                <a:lumOff val="16795"/>
                <a:alphaOff val="0"/>
                <a:shade val="70000"/>
                <a:satMod val="140000"/>
              </a:schemeClr>
            </a:gs>
            <a:gs pos="70000">
              <a:schemeClr val="accent5">
                <a:shade val="50000"/>
                <a:hueOff val="101189"/>
                <a:satOff val="-2238"/>
                <a:lumOff val="1679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shade val="50000"/>
                <a:hueOff val="101189"/>
                <a:satOff val="-2238"/>
                <a:lumOff val="1679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shade val="50000"/>
              <a:hueOff val="101189"/>
              <a:satOff val="-2238"/>
              <a:lumOff val="16795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4326A2-4818-4763-A649-EC0630ADEBF0}">
      <dsp:nvSpPr>
        <dsp:cNvPr id="0" name=""/>
        <dsp:cNvSpPr/>
      </dsp:nvSpPr>
      <dsp:spPr>
        <a:xfrm>
          <a:off x="7010400" y="17935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Data &amp; Goals</a:t>
          </a:r>
          <a:endParaRPr lang="en-US" sz="2500" b="1" kern="1200" dirty="0"/>
        </a:p>
      </dsp:txBody>
      <dsp:txXfrm>
        <a:off x="7010400" y="1793557"/>
        <a:ext cx="1752600" cy="4030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D6067-A3DE-43FD-AE53-4B7A57825961}">
      <dsp:nvSpPr>
        <dsp:cNvPr id="0" name=""/>
        <dsp:cNvSpPr/>
      </dsp:nvSpPr>
      <dsp:spPr>
        <a:xfrm>
          <a:off x="3453344" y="2957494"/>
          <a:ext cx="2189774" cy="2189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Executive Team </a:t>
          </a:r>
          <a:r>
            <a:rPr lang="en-US" sz="1100" kern="1200"/>
            <a:t>(Vision, Goals, Progress, Management)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Staff: Mrs. Rush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Student: CEO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774029" y="3278179"/>
        <a:ext cx="1548404" cy="1548404"/>
      </dsp:txXfrm>
    </dsp:sp>
    <dsp:sp modelId="{066F39D7-C466-49C3-A26D-C183C241E1D7}">
      <dsp:nvSpPr>
        <dsp:cNvPr id="0" name=""/>
        <dsp:cNvSpPr/>
      </dsp:nvSpPr>
      <dsp:spPr>
        <a:xfrm rot="10800000">
          <a:off x="1328956" y="3740339"/>
          <a:ext cx="2007547" cy="624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1DE06-63FD-418F-801D-F628E7793A2D}">
      <dsp:nvSpPr>
        <dsp:cNvPr id="0" name=""/>
        <dsp:cNvSpPr/>
      </dsp:nvSpPr>
      <dsp:spPr>
        <a:xfrm>
          <a:off x="288813" y="3220267"/>
          <a:ext cx="2080286" cy="1664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Human Resources Team </a:t>
          </a:r>
          <a:r>
            <a:rPr lang="en-US" sz="1400" kern="1200"/>
            <a:t>(A</a:t>
          </a:r>
          <a:r>
            <a:rPr lang="en-US" sz="1400" b="0" i="0" kern="1200"/>
            <a:t>ccountability, Recognition, Team Building, Recruitment)</a:t>
          </a:r>
          <a:endParaRPr lang="en-U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Staff:  Mr. Colombo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Student: HR Manager</a:t>
          </a:r>
        </a:p>
      </dsp:txBody>
      <dsp:txXfrm>
        <a:off x="337557" y="3269011"/>
        <a:ext cx="1982798" cy="1566740"/>
      </dsp:txXfrm>
    </dsp:sp>
    <dsp:sp modelId="{DF3FAE21-361B-4735-8CCB-A0B0A6E64BCD}">
      <dsp:nvSpPr>
        <dsp:cNvPr id="0" name=""/>
        <dsp:cNvSpPr/>
      </dsp:nvSpPr>
      <dsp:spPr>
        <a:xfrm rot="13500000">
          <a:off x="1977861" y="2173742"/>
          <a:ext cx="2007547" cy="624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9865D-D640-490B-BFD8-4059C06232D4}">
      <dsp:nvSpPr>
        <dsp:cNvPr id="0" name=""/>
        <dsp:cNvSpPr/>
      </dsp:nvSpPr>
      <dsp:spPr>
        <a:xfrm>
          <a:off x="1200346" y="943896"/>
          <a:ext cx="2143027" cy="1664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Communications Team (</a:t>
          </a:r>
          <a:r>
            <a:rPr lang="en-US" sz="1400" b="0" kern="1200" dirty="0"/>
            <a:t>A</a:t>
          </a:r>
          <a:r>
            <a:rPr lang="en-US" sz="1400" b="0" i="0" kern="1200" dirty="0"/>
            <a:t>nnouncements, Achievements, Newsletter, Website) 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Staff: Mr. </a:t>
          </a:r>
          <a:r>
            <a:rPr lang="en-US" sz="1100" kern="1200" dirty="0" err="1"/>
            <a:t>Roehrich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Student: Communications  Manager</a:t>
          </a:r>
        </a:p>
      </dsp:txBody>
      <dsp:txXfrm>
        <a:off x="1249090" y="992640"/>
        <a:ext cx="2045539" cy="1566740"/>
      </dsp:txXfrm>
    </dsp:sp>
    <dsp:sp modelId="{A7F4047D-F23B-4FB2-90AA-C92DD7DDBD17}">
      <dsp:nvSpPr>
        <dsp:cNvPr id="0" name=""/>
        <dsp:cNvSpPr/>
      </dsp:nvSpPr>
      <dsp:spPr>
        <a:xfrm rot="16200000">
          <a:off x="3544458" y="1524837"/>
          <a:ext cx="2007547" cy="624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F00C1-F5CB-4AEA-A3FC-CBC4C93B82D4}">
      <dsp:nvSpPr>
        <dsp:cNvPr id="0" name=""/>
        <dsp:cNvSpPr/>
      </dsp:nvSpPr>
      <dsp:spPr>
        <a:xfrm>
          <a:off x="3443995" y="992"/>
          <a:ext cx="2208473" cy="1664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Event Planning Team </a:t>
          </a:r>
          <a:r>
            <a:rPr lang="en-US" sz="1400" kern="1200"/>
            <a:t>(Outside Activities,</a:t>
          </a:r>
          <a:r>
            <a:rPr lang="en-US" sz="1400" b="0" i="0" kern="1200"/>
            <a:t> Celebrations, Fundraisers, Trips)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Staff: Mrs. Spillane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Student: Event Planning Manager</a:t>
          </a:r>
        </a:p>
      </dsp:txBody>
      <dsp:txXfrm>
        <a:off x="3492739" y="49736"/>
        <a:ext cx="2110985" cy="1566740"/>
      </dsp:txXfrm>
    </dsp:sp>
    <dsp:sp modelId="{5E7532F9-C4A9-4862-A446-15FDD88320A6}">
      <dsp:nvSpPr>
        <dsp:cNvPr id="0" name=""/>
        <dsp:cNvSpPr/>
      </dsp:nvSpPr>
      <dsp:spPr>
        <a:xfrm rot="18900000">
          <a:off x="5111055" y="2173742"/>
          <a:ext cx="2007547" cy="624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56412-985D-464B-AA23-2DC51C561CE2}">
      <dsp:nvSpPr>
        <dsp:cNvPr id="0" name=""/>
        <dsp:cNvSpPr/>
      </dsp:nvSpPr>
      <dsp:spPr>
        <a:xfrm>
          <a:off x="5720450" y="943896"/>
          <a:ext cx="2208306" cy="1664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Finance Team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(Budgets, Spending, Accounting, Grant Funds)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Staff: Ms. Goodwin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Student: CFO</a:t>
          </a:r>
        </a:p>
      </dsp:txBody>
      <dsp:txXfrm>
        <a:off x="5769194" y="992640"/>
        <a:ext cx="2110818" cy="1566740"/>
      </dsp:txXfrm>
    </dsp:sp>
    <dsp:sp modelId="{5C659F60-C3B2-41B0-AAD2-85ACA8306DF3}">
      <dsp:nvSpPr>
        <dsp:cNvPr id="0" name=""/>
        <dsp:cNvSpPr/>
      </dsp:nvSpPr>
      <dsp:spPr>
        <a:xfrm>
          <a:off x="5759960" y="3740339"/>
          <a:ext cx="2007547" cy="624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AB4D7-87B4-4472-BB58-F218CF27CB13}">
      <dsp:nvSpPr>
        <dsp:cNvPr id="0" name=""/>
        <dsp:cNvSpPr/>
      </dsp:nvSpPr>
      <dsp:spPr>
        <a:xfrm>
          <a:off x="6636966" y="3220267"/>
          <a:ext cx="2261083" cy="1664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Marketing Team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(Publicity, Promotion &amp; Community Outreach)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Staff: Walter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Student: Marketing Manager</a:t>
          </a:r>
        </a:p>
      </dsp:txBody>
      <dsp:txXfrm>
        <a:off x="6685710" y="3269011"/>
        <a:ext cx="2163595" cy="1566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615551-8482-41AE-82E6-2BB8C5DA521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C08EB3A-66CF-4CE6-AF25-F6B8E35A8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Academy Department Planning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05200" y="5791200"/>
            <a:ext cx="2133600" cy="838200"/>
          </a:xfrm>
        </p:spPr>
        <p:txBody>
          <a:bodyPr/>
          <a:lstStyle/>
          <a:p>
            <a:r>
              <a:rPr lang="en-US" b="1" dirty="0" smtClean="0"/>
              <a:t>2013 - 2014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43400"/>
            <a:ext cx="2667000" cy="1228673"/>
          </a:xfrm>
        </p:spPr>
      </p:pic>
    </p:spTree>
    <p:extLst>
      <p:ext uri="{BB962C8B-B14F-4D97-AF65-F5344CB8AC3E}">
        <p14:creationId xmlns:p14="http://schemas.microsoft.com/office/powerpoint/2010/main" val="27136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 Setting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1724025"/>
            <a:ext cx="7743825" cy="4629150"/>
          </a:xfrm>
        </p:spPr>
      </p:pic>
    </p:spTree>
    <p:extLst>
      <p:ext uri="{BB962C8B-B14F-4D97-AF65-F5344CB8AC3E}">
        <p14:creationId xmlns:p14="http://schemas.microsoft.com/office/powerpoint/2010/main" val="22731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Finance </a:t>
            </a:r>
            <a:r>
              <a:rPr lang="en-US" dirty="0" smtClean="0"/>
              <a:t>Team- Suggested Student Role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Academy Finance Team is in charge of accounting for all academy events, fundraisers, and activities. They will oversee the cash-flow, monitoring and budgeting all spending and raising of funds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Collective </a:t>
            </a:r>
            <a:r>
              <a:rPr lang="en-US" b="1" dirty="0"/>
              <a:t>Duties of Finance Team:</a:t>
            </a:r>
            <a:endParaRPr lang="en-US" dirty="0"/>
          </a:p>
          <a:p>
            <a:pPr lvl="0"/>
            <a:r>
              <a:rPr lang="en-US" dirty="0"/>
              <a:t>Create and monitor a budget for the Academy </a:t>
            </a:r>
          </a:p>
          <a:p>
            <a:pPr lvl="0"/>
            <a:r>
              <a:rPr lang="en-US" dirty="0"/>
              <a:t>Track all deposits, withdrawals, and reimbursements in and out of the Academy ASB account</a:t>
            </a:r>
          </a:p>
          <a:p>
            <a:pPr lvl="0"/>
            <a:r>
              <a:rPr lang="en-US" dirty="0"/>
              <a:t>Create monthly financial reports</a:t>
            </a:r>
          </a:p>
          <a:p>
            <a:pPr lvl="0"/>
            <a:r>
              <a:rPr lang="en-US" dirty="0"/>
              <a:t>Propose new fundraisers</a:t>
            </a:r>
          </a:p>
          <a:p>
            <a:pPr lvl="0"/>
            <a:r>
              <a:rPr lang="en-US" dirty="0"/>
              <a:t>Track student participation in fundraisers</a:t>
            </a:r>
          </a:p>
          <a:p>
            <a:pPr lvl="0"/>
            <a:r>
              <a:rPr lang="en-US" dirty="0"/>
              <a:t>Handle payment / cash register at Academy fundraisers and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0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Resources </a:t>
            </a:r>
            <a:r>
              <a:rPr lang="en-US" dirty="0" smtClean="0"/>
              <a:t>Team – Suggested Student Role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The </a:t>
            </a:r>
            <a:r>
              <a:rPr lang="en-US" sz="2600" dirty="0"/>
              <a:t>Academy Human Resources Team (HR) is in charge of fostering a positive work environment and family atmosphere in the Academy by overseeing student accountability, student recognition, team building, grade-level mentoring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>Collective </a:t>
            </a:r>
            <a:r>
              <a:rPr lang="en-US" sz="2600" b="1" dirty="0"/>
              <a:t>Duties of HR Team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pPr lvl="0"/>
            <a:r>
              <a:rPr lang="en-US" sz="2600" dirty="0"/>
              <a:t>Help monitor student "Accounts" in Personal Business </a:t>
            </a:r>
            <a:r>
              <a:rPr lang="en-US" sz="2600" dirty="0" smtClean="0"/>
              <a:t>Plan</a:t>
            </a:r>
          </a:p>
          <a:p>
            <a:pPr lvl="0"/>
            <a:r>
              <a:rPr lang="en-US" sz="2600" dirty="0" smtClean="0"/>
              <a:t>Oversee </a:t>
            </a:r>
            <a:r>
              <a:rPr lang="en-US" sz="2600" dirty="0"/>
              <a:t>cross-grade level activities and mentoring</a:t>
            </a:r>
          </a:p>
          <a:p>
            <a:pPr lvl="0"/>
            <a:r>
              <a:rPr lang="en-US" sz="2600" dirty="0"/>
              <a:t>Keep track of and recognize birthdays of Academy Students</a:t>
            </a:r>
          </a:p>
          <a:p>
            <a:pPr lvl="0"/>
            <a:r>
              <a:rPr lang="en-US" sz="2600" dirty="0"/>
              <a:t>Create monthly student awards for Academy 3.0 Club, other recognition</a:t>
            </a:r>
          </a:p>
          <a:p>
            <a:pPr lvl="0"/>
            <a:r>
              <a:rPr lang="en-US" sz="2600" dirty="0"/>
              <a:t>Organize get-well cards, thank-you cards, prizes, and celebrations for Academy students &amp; teachers</a:t>
            </a:r>
          </a:p>
          <a:p>
            <a:pPr lvl="0"/>
            <a:r>
              <a:rPr lang="en-US" sz="2600" dirty="0"/>
              <a:t>Create new ways of raising morale and community in the Academy</a:t>
            </a:r>
          </a:p>
          <a:p>
            <a:pPr lvl="0"/>
            <a:r>
              <a:rPr lang="en-US" sz="2600" dirty="0"/>
              <a:t>Plan &amp; Coordinate Academy  team-building activities</a:t>
            </a:r>
          </a:p>
          <a:p>
            <a:pPr lvl="0"/>
            <a:r>
              <a:rPr lang="en-US" sz="2600" dirty="0"/>
              <a:t>Decorate Academy rooms for recognition, holidays, student work, upcoming activities, </a:t>
            </a:r>
            <a:r>
              <a:rPr lang="en-US" sz="2600" dirty="0" err="1"/>
              <a:t>etc</a:t>
            </a:r>
            <a:endParaRPr lang="en-US" sz="2600" dirty="0"/>
          </a:p>
          <a:p>
            <a:pPr lvl="0"/>
            <a:r>
              <a:rPr lang="en-US" sz="2600" dirty="0"/>
              <a:t>Keep track of class competitions</a:t>
            </a:r>
          </a:p>
          <a:p>
            <a:pPr lvl="0"/>
            <a:r>
              <a:rPr lang="en-US" sz="2600" dirty="0"/>
              <a:t>Organize class clean-ups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Marketing </a:t>
            </a:r>
            <a:r>
              <a:rPr lang="en-US" dirty="0" smtClean="0"/>
              <a:t>Team – Suggested Student Role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Academy Marketing Team is in charge of creating and maintaining a positive image for the Academy on the CHS campus and in the surrounding community. They oversee all aspects of publicity including: creation of promotional materials (digital &amp; print), advertising campaigns, and event promotion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Collective </a:t>
            </a:r>
            <a:r>
              <a:rPr lang="en-US" b="1" dirty="0"/>
              <a:t>Duties of Marketing Team:</a:t>
            </a:r>
            <a:endParaRPr lang="en-US" dirty="0"/>
          </a:p>
          <a:p>
            <a:pPr lvl="0"/>
            <a:r>
              <a:rPr lang="en-US" dirty="0"/>
              <a:t>Create promotional video shorts for Academy recruitment &amp; CHS bulletin</a:t>
            </a:r>
          </a:p>
          <a:p>
            <a:pPr lvl="0"/>
            <a:r>
              <a:rPr lang="en-US" dirty="0"/>
              <a:t>Create and order promo T-shirts, sweatshirts, pens, giveaways, </a:t>
            </a:r>
            <a:r>
              <a:rPr lang="en-US" dirty="0" err="1"/>
              <a:t>etc</a:t>
            </a:r>
            <a:endParaRPr lang="en-US" dirty="0"/>
          </a:p>
          <a:p>
            <a:pPr lvl="0"/>
            <a:r>
              <a:rPr lang="en-US" dirty="0"/>
              <a:t>Create PowerPoint Presentations for marketing to Marston, campus, parents, </a:t>
            </a:r>
            <a:r>
              <a:rPr lang="en-US" dirty="0" err="1"/>
              <a:t>etc</a:t>
            </a:r>
            <a:endParaRPr lang="en-US" dirty="0"/>
          </a:p>
          <a:p>
            <a:pPr lvl="0"/>
            <a:r>
              <a:rPr lang="en-US" dirty="0"/>
              <a:t>Create a promotional video for the academy</a:t>
            </a:r>
          </a:p>
          <a:p>
            <a:pPr lvl="0"/>
            <a:r>
              <a:rPr lang="en-US" dirty="0"/>
              <a:t>Take pictures and video clips at Academy events and organize them</a:t>
            </a:r>
          </a:p>
          <a:p>
            <a:pPr lvl="0"/>
            <a:r>
              <a:rPr lang="en-US" dirty="0"/>
              <a:t>Think of creative ways to advertise and make the AOB a well-known club on campus</a:t>
            </a:r>
          </a:p>
          <a:p>
            <a:pPr lvl="0"/>
            <a:r>
              <a:rPr lang="en-US" dirty="0"/>
              <a:t>Create the End-of-Year Slideshow</a:t>
            </a:r>
          </a:p>
          <a:p>
            <a:pPr lvl="0"/>
            <a:r>
              <a:rPr lang="en-US" dirty="0"/>
              <a:t>Make flyers, banners, and signs for Academy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Communications </a:t>
            </a:r>
            <a:r>
              <a:rPr lang="en-US" dirty="0" smtClean="0"/>
              <a:t>Team – Suggested Student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Academy Communications Team is in charge of making sure the students and staff of the Academy are well-informed of program events, and achievements through announcements, e-mails, social media,  newsletters, and an updated website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Collective </a:t>
            </a:r>
            <a:r>
              <a:rPr lang="en-US" b="1" dirty="0"/>
              <a:t>Duties of Communications Team:</a:t>
            </a:r>
            <a:endParaRPr lang="en-US" dirty="0"/>
          </a:p>
          <a:p>
            <a:pPr lvl="0"/>
            <a:r>
              <a:rPr lang="en-US" dirty="0"/>
              <a:t>Update Academy Website on a weekly basis with announcements, recognition, pictures, posts, videos, upcoming events, etc.</a:t>
            </a:r>
          </a:p>
          <a:p>
            <a:pPr lvl="0"/>
            <a:r>
              <a:rPr lang="en-US" dirty="0"/>
              <a:t>Update online Academy Google calendar with weekly meetings, Academy events,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0"/>
            <a:r>
              <a:rPr lang="en-US" dirty="0" smtClean="0"/>
              <a:t>Get parents aware and involved in events</a:t>
            </a:r>
            <a:endParaRPr lang="en-US" dirty="0"/>
          </a:p>
          <a:p>
            <a:pPr lvl="0"/>
            <a:r>
              <a:rPr lang="en-US" dirty="0"/>
              <a:t>Create and manage an Academy contact list</a:t>
            </a:r>
          </a:p>
          <a:p>
            <a:pPr lvl="0"/>
            <a:r>
              <a:rPr lang="en-US" dirty="0"/>
              <a:t>Create and manage an Academy alumni list</a:t>
            </a:r>
          </a:p>
          <a:p>
            <a:pPr lvl="0"/>
            <a:r>
              <a:rPr lang="en-US" dirty="0"/>
              <a:t>Create and manage Academy social media sites</a:t>
            </a:r>
          </a:p>
          <a:p>
            <a:pPr lvl="0"/>
            <a:r>
              <a:rPr lang="en-US" dirty="0"/>
              <a:t>Create and send out a monthly newsletter (digital)</a:t>
            </a:r>
          </a:p>
          <a:p>
            <a:pPr lvl="0"/>
            <a:r>
              <a:rPr lang="en-US" dirty="0"/>
              <a:t>Maintain announcement boards in all Academy classrooms</a:t>
            </a:r>
          </a:p>
          <a:p>
            <a:pPr lvl="0"/>
            <a:r>
              <a:rPr lang="en-US" dirty="0"/>
              <a:t>Send out E-</a:t>
            </a:r>
            <a:r>
              <a:rPr lang="en-US" dirty="0" err="1"/>
              <a:t>vites</a:t>
            </a:r>
            <a:r>
              <a:rPr lang="en-US" dirty="0"/>
              <a:t> to </a:t>
            </a:r>
            <a:r>
              <a:rPr lang="en-US" dirty="0" smtClean="0"/>
              <a:t>events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6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 Planning </a:t>
            </a:r>
            <a:r>
              <a:rPr lang="en-US" dirty="0" smtClean="0"/>
              <a:t>Team – Suggested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Academy Event Planning team will be in charge of brainstorming, planning, and organizing all Academy extra-curricular activities, celebrations, fundraisers, and trips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Collective </a:t>
            </a:r>
            <a:r>
              <a:rPr lang="en-US" b="1" dirty="0"/>
              <a:t>Duties of Event Planning Team:</a:t>
            </a:r>
            <a:endParaRPr lang="en-US" dirty="0"/>
          </a:p>
          <a:p>
            <a:pPr lvl="0"/>
            <a:r>
              <a:rPr lang="en-US" dirty="0"/>
              <a:t>Keep a master calendar of events for Academy</a:t>
            </a:r>
          </a:p>
          <a:p>
            <a:pPr lvl="0"/>
            <a:r>
              <a:rPr lang="en-US" dirty="0"/>
              <a:t>Plan, organize monthly Academy events outside of school hours (BBQ’s, ice skating, bowling, etc.)</a:t>
            </a:r>
          </a:p>
          <a:p>
            <a:pPr lvl="0"/>
            <a:r>
              <a:rPr lang="en-US" dirty="0"/>
              <a:t>Organize club activities on campus (Club Rush, holiday treats, Academy time ice-breakers, etc.)</a:t>
            </a:r>
          </a:p>
          <a:p>
            <a:pPr lvl="0"/>
            <a:r>
              <a:rPr lang="en-US" dirty="0"/>
              <a:t>Plan and organize Academy fundraisers</a:t>
            </a:r>
          </a:p>
          <a:p>
            <a:pPr lvl="0"/>
            <a:r>
              <a:rPr lang="en-US" dirty="0"/>
              <a:t>Fill out official forms to get activities approved by ASB</a:t>
            </a:r>
          </a:p>
          <a:p>
            <a:pPr lvl="0"/>
            <a:r>
              <a:rPr lang="en-US" dirty="0"/>
              <a:t>Manage carpools and sign-up sheets for events and fieldtrips</a:t>
            </a:r>
          </a:p>
          <a:p>
            <a:pPr lvl="0"/>
            <a:r>
              <a:rPr lang="en-US" dirty="0"/>
              <a:t>Plan academy mentor luncheons &amp; end-of-year banquet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2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187554"/>
              </p:ext>
            </p:extLst>
          </p:nvPr>
        </p:nvGraphicFramePr>
        <p:xfrm>
          <a:off x="228600" y="533400"/>
          <a:ext cx="8763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3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Our mission is to prepare students for college and career, emphasizing skills in business &amp; finance. Students gain a competitive edge from relevant courses, real-world experiences, team collaboration, and industry partnerships.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Through a supportive family environment, Academy students grow to be innovative, articulate, and socially conscious young adults who invest in their futures and communities.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581431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this vision?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0400" y="5638800"/>
            <a:ext cx="304800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527496"/>
            <a:ext cx="2514600" cy="11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Core Values: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 value:</a:t>
            </a:r>
          </a:p>
          <a:p>
            <a:r>
              <a:rPr lang="en-US" sz="2800" dirty="0" smtClean="0"/>
              <a:t>Investing </a:t>
            </a:r>
            <a:r>
              <a:rPr lang="en-US" sz="2800" dirty="0"/>
              <a:t>in our futures</a:t>
            </a:r>
          </a:p>
          <a:p>
            <a:r>
              <a:rPr lang="en-US" sz="2800" dirty="0" smtClean="0"/>
              <a:t>Being </a:t>
            </a:r>
            <a:r>
              <a:rPr lang="en-US" sz="2800" dirty="0"/>
              <a:t>accountable for our actions and attitudes</a:t>
            </a:r>
          </a:p>
          <a:p>
            <a:r>
              <a:rPr lang="en-US" sz="2800" dirty="0" smtClean="0"/>
              <a:t>Engaging in </a:t>
            </a:r>
            <a:r>
              <a:rPr lang="en-US" sz="2800" dirty="0"/>
              <a:t>challenging and relevant education</a:t>
            </a:r>
          </a:p>
          <a:p>
            <a:r>
              <a:rPr lang="en-US" sz="2800" dirty="0" smtClean="0"/>
              <a:t>Making </a:t>
            </a:r>
            <a:r>
              <a:rPr lang="en-US" sz="2800" dirty="0"/>
              <a:t>a positive impact on our community</a:t>
            </a:r>
          </a:p>
          <a:p>
            <a:r>
              <a:rPr lang="en-US" sz="2800" dirty="0" smtClean="0"/>
              <a:t>Striving </a:t>
            </a:r>
            <a:r>
              <a:rPr lang="en-US" sz="2800" dirty="0"/>
              <a:t>for success</a:t>
            </a:r>
          </a:p>
          <a:p>
            <a:r>
              <a:rPr lang="en-US" sz="2800" dirty="0" smtClean="0"/>
              <a:t>Fostering </a:t>
            </a:r>
            <a:r>
              <a:rPr lang="en-US" sz="2800" dirty="0"/>
              <a:t>a supportive environment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527496"/>
            <a:ext cx="2514600" cy="115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Where to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can’t do it all. We might need to eliminate some activities or prioritize some things above others. AVG Ranks based on our survey:</a:t>
            </a:r>
          </a:p>
          <a:p>
            <a:pPr marL="0" indent="0">
              <a:buNone/>
            </a:pPr>
            <a:r>
              <a:rPr lang="en-US" dirty="0" smtClean="0"/>
              <a:t>Highest Ranks</a:t>
            </a:r>
          </a:p>
          <a:p>
            <a:r>
              <a:rPr lang="en-US" dirty="0" smtClean="0"/>
              <a:t>Mentorships (ranked 1, unanimously)</a:t>
            </a:r>
          </a:p>
          <a:p>
            <a:r>
              <a:rPr lang="en-US" dirty="0" smtClean="0"/>
              <a:t>Internships (</a:t>
            </a:r>
            <a:r>
              <a:rPr lang="en-US" dirty="0"/>
              <a:t>ranked 2, unanimously)</a:t>
            </a:r>
            <a:endParaRPr lang="en-US" dirty="0" smtClean="0"/>
          </a:p>
          <a:p>
            <a:r>
              <a:rPr lang="en-US" dirty="0" smtClean="0"/>
              <a:t>Guest Speakers (ranked 3)</a:t>
            </a:r>
          </a:p>
          <a:p>
            <a:r>
              <a:rPr lang="en-US" dirty="0" smtClean="0"/>
              <a:t>PBL Projects (ranked 4)</a:t>
            </a:r>
          </a:p>
          <a:p>
            <a:r>
              <a:rPr lang="en-US" dirty="0"/>
              <a:t>Academic </a:t>
            </a:r>
            <a:r>
              <a:rPr lang="en-US" dirty="0" smtClean="0"/>
              <a:t>Probation, Fieldtrips, Tutoring (tied ranked 5)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Lower Ranks:</a:t>
            </a:r>
          </a:p>
          <a:p>
            <a:r>
              <a:rPr lang="en-US" dirty="0" smtClean="0"/>
              <a:t>AOBT Time</a:t>
            </a:r>
          </a:p>
          <a:p>
            <a:r>
              <a:rPr lang="en-US" dirty="0" smtClean="0"/>
              <a:t>“Fun” Activities</a:t>
            </a:r>
          </a:p>
          <a:p>
            <a:r>
              <a:rPr lang="en-US" dirty="0" smtClean="0"/>
              <a:t>Job Shadows</a:t>
            </a:r>
          </a:p>
          <a:p>
            <a:r>
              <a:rPr lang="en-US" dirty="0" smtClean="0"/>
              <a:t>Simulations</a:t>
            </a:r>
          </a:p>
          <a:p>
            <a:r>
              <a:rPr lang="en-US" dirty="0" smtClean="0"/>
              <a:t>Fun Trips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47197114"/>
              </p:ext>
            </p:extLst>
          </p:nvPr>
        </p:nvGraphicFramePr>
        <p:xfrm>
          <a:off x="0" y="533400"/>
          <a:ext cx="9186863" cy="514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867400"/>
            <a:ext cx="5334000" cy="74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BHAG: B</a:t>
            </a:r>
            <a:r>
              <a:rPr lang="en-US" dirty="0" smtClean="0"/>
              <a:t>ig </a:t>
            </a:r>
            <a:r>
              <a:rPr lang="en-US" sz="4800" b="1" dirty="0" smtClean="0"/>
              <a:t>H</a:t>
            </a:r>
            <a:r>
              <a:rPr lang="en-US" dirty="0" smtClean="0"/>
              <a:t>airy </a:t>
            </a:r>
            <a:r>
              <a:rPr lang="en-US" sz="4800" b="1" dirty="0" smtClean="0"/>
              <a:t>A</a:t>
            </a:r>
            <a:r>
              <a:rPr lang="en-US" dirty="0" smtClean="0"/>
              <a:t>udacious </a:t>
            </a:r>
            <a:r>
              <a:rPr lang="en-US" sz="4800" b="1" dirty="0" smtClean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People “get it right </a:t>
            </a:r>
            <a:r>
              <a:rPr lang="en-US" sz="2800" dirty="0" smtClean="0"/>
              <a:t>away:” </a:t>
            </a:r>
            <a:r>
              <a:rPr lang="en-US" sz="2800" dirty="0"/>
              <a:t>little explanation </a:t>
            </a:r>
            <a:r>
              <a:rPr lang="en-US" sz="2800" dirty="0" smtClean="0"/>
              <a:t>needed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tudents </a:t>
            </a:r>
            <a:r>
              <a:rPr lang="en-US" sz="2800" dirty="0"/>
              <a:t>should “get it” easily , </a:t>
            </a:r>
            <a:r>
              <a:rPr lang="en-US" sz="2800" dirty="0" smtClean="0"/>
              <a:t>too</a:t>
            </a:r>
          </a:p>
          <a:p>
            <a:r>
              <a:rPr lang="en-US" sz="2800" dirty="0"/>
              <a:t>Tangible, energizing, clear finish line</a:t>
            </a:r>
          </a:p>
          <a:p>
            <a:r>
              <a:rPr lang="en-US" sz="2800" dirty="0"/>
              <a:t>A “mountain to climb” or “hurdle to </a:t>
            </a:r>
            <a:r>
              <a:rPr lang="en-US" sz="2800" dirty="0" smtClean="0"/>
              <a:t>jump over”</a:t>
            </a:r>
          </a:p>
          <a:p>
            <a:r>
              <a:rPr lang="en-US" sz="2800" dirty="0" smtClean="0"/>
              <a:t>Bold, far-reaching</a:t>
            </a:r>
          </a:p>
          <a:p>
            <a:r>
              <a:rPr lang="en-US" sz="2800" dirty="0" smtClean="0"/>
              <a:t>Clear &amp; simple</a:t>
            </a:r>
          </a:p>
          <a:p>
            <a:r>
              <a:rPr lang="en-US" sz="2800" dirty="0" smtClean="0"/>
              <a:t>Preserve core values</a:t>
            </a:r>
          </a:p>
          <a:p>
            <a:r>
              <a:rPr lang="en-US" sz="2800" dirty="0" smtClean="0"/>
              <a:t>Stimulate progress</a:t>
            </a:r>
          </a:p>
          <a:p>
            <a:r>
              <a:rPr lang="en-US" sz="2800" dirty="0" smtClean="0"/>
              <a:t>Creates momentum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09999"/>
            <a:ext cx="3962400" cy="280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Goals for 2013-14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100% of Academy students will be UC a-g eligible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The Academy will take an annual senior trip to San Francisco or NYC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The Academy will Adopt </a:t>
            </a:r>
            <a:r>
              <a:rPr lang="en-US" sz="2800" dirty="0"/>
              <a:t>a </a:t>
            </a:r>
            <a:r>
              <a:rPr lang="en-US" sz="2800" dirty="0" smtClean="0"/>
              <a:t>Charity each year, donating time and money to that organization.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The Academy will receive 64 </a:t>
            </a:r>
            <a:r>
              <a:rPr lang="en-US" sz="2800" dirty="0"/>
              <a:t>returned 10</a:t>
            </a:r>
            <a:r>
              <a:rPr lang="en-US" sz="2800" baseline="30000" dirty="0"/>
              <a:t>th</a:t>
            </a:r>
            <a:r>
              <a:rPr lang="en-US" sz="2800" dirty="0"/>
              <a:t> grade </a:t>
            </a:r>
            <a:r>
              <a:rPr lang="en-US" sz="2800" dirty="0" smtClean="0"/>
              <a:t>contracts by June 2014</a:t>
            </a:r>
            <a:r>
              <a:rPr lang="en-US" sz="2800" dirty="0" smtClean="0"/>
              <a:t>. commitment to spread the word</a:t>
            </a:r>
            <a:endParaRPr lang="en-US" sz="2800" dirty="0"/>
          </a:p>
          <a:p>
            <a:pPr fontAlgn="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Goals </a:t>
            </a:r>
            <a:r>
              <a:rPr lang="en-US" dirty="0" smtClean="0"/>
              <a:t>Discussed </a:t>
            </a:r>
            <a:r>
              <a:rPr lang="en-US" dirty="0"/>
              <a:t>in Aug 2014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42906"/>
              </p:ext>
            </p:extLst>
          </p:nvPr>
        </p:nvGraphicFramePr>
        <p:xfrm>
          <a:off x="304800" y="1676400"/>
          <a:ext cx="8610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61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Media presence/ service to staff? More visible to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graders/ </a:t>
                      </a:r>
                      <a:r>
                        <a:rPr lang="en-US" baseline="0" dirty="0" err="1" smtClean="0"/>
                        <a:t>martson</a:t>
                      </a:r>
                      <a:endParaRPr lang="en-US" dirty="0" smtClean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students raise GPA by .5/ class raise AVG GPA by 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Senior-sophomore adoption program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More AP advanced classes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service: homeless make over</a:t>
                      </a:r>
                      <a:r>
                        <a:rPr lang="en-US" baseline="0" dirty="0" smtClean="0"/>
                        <a:t> event</a:t>
                      </a:r>
                      <a:r>
                        <a:rPr lang="en-US" dirty="0" smtClean="0"/>
                        <a:t>? Career</a:t>
                      </a:r>
                      <a:r>
                        <a:rPr lang="en-US" baseline="0" dirty="0" smtClean="0"/>
                        <a:t> market? </a:t>
                      </a:r>
                      <a:r>
                        <a:rPr lang="en-US" dirty="0" smtClean="0"/>
                        <a:t>Manpower / Kiva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 smtClean="0"/>
                        <a:t>Once per grade period outside of school activity </a:t>
                      </a:r>
                      <a:endParaRPr lang="en-US" dirty="0"/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r>
                        <a:rPr lang="en-US" dirty="0" smtClean="0"/>
                        <a:t>Each student opens</a:t>
                      </a:r>
                      <a:r>
                        <a:rPr lang="en-US" baseline="0" dirty="0" smtClean="0"/>
                        <a:t> savings &amp; savings goal + buy brokerage acct /real stock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exit with a digital portfolio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Scholarships attached to student store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71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9833</TotalTime>
  <Words>948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Academy Department Planning</vt:lpstr>
      <vt:lpstr>PowerPoint Presentation</vt:lpstr>
      <vt:lpstr>Our Mission</vt:lpstr>
      <vt:lpstr>Our Core Values:</vt:lpstr>
      <vt:lpstr>Choosing Where to Focus</vt:lpstr>
      <vt:lpstr>PowerPoint Presentation</vt:lpstr>
      <vt:lpstr>BHAG: Big Hairy Audacious Goals</vt:lpstr>
      <vt:lpstr>Our Team Goals for 2013-14</vt:lpstr>
      <vt:lpstr>Additional Goals Discussed in Aug 2014</vt:lpstr>
      <vt:lpstr>SMART Goal Setting</vt:lpstr>
      <vt:lpstr>Finance Team- Suggested Student Role </vt:lpstr>
      <vt:lpstr>Human Resources Team – Suggested Student Role </vt:lpstr>
      <vt:lpstr>Marketing Team – Suggested Student Role </vt:lpstr>
      <vt:lpstr>Communications Team – Suggested Student Role</vt:lpstr>
      <vt:lpstr>Event Planning Team – Suggested Role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cover</dc:title>
  <dc:creator>HP</dc:creator>
  <cp:lastModifiedBy>HP</cp:lastModifiedBy>
  <cp:revision>92</cp:revision>
  <cp:lastPrinted>2013-08-14T14:07:21Z</cp:lastPrinted>
  <dcterms:created xsi:type="dcterms:W3CDTF">2013-07-29T03:12:32Z</dcterms:created>
  <dcterms:modified xsi:type="dcterms:W3CDTF">2013-09-01T14:27:15Z</dcterms:modified>
</cp:coreProperties>
</file>